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9" r:id="rId2"/>
    <p:sldId id="288" r:id="rId3"/>
    <p:sldId id="285" r:id="rId4"/>
    <p:sldId id="286" r:id="rId5"/>
    <p:sldId id="287" r:id="rId6"/>
    <p:sldId id="262" r:id="rId7"/>
    <p:sldId id="264" r:id="rId8"/>
    <p:sldId id="265" r:id="rId9"/>
    <p:sldId id="263" r:id="rId10"/>
    <p:sldId id="284" r:id="rId11"/>
    <p:sldId id="266" r:id="rId12"/>
    <p:sldId id="267" r:id="rId13"/>
    <p:sldId id="268" r:id="rId14"/>
    <p:sldId id="269" r:id="rId15"/>
    <p:sldId id="273" r:id="rId16"/>
    <p:sldId id="28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57B26-85D6-4B3C-B142-31F3B8E1289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338FF7-B0BE-4635-BE49-CAEB2D8BB5B7}">
      <dgm:prSet phldrT="[Текст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вопросительные</a:t>
          </a:r>
        </a:p>
      </dgm:t>
    </dgm:pt>
    <dgm:pt modelId="{FD0229F4-A13C-465A-832A-1183513517CB}" type="parTrans" cxnId="{7D2CDD38-C66B-40E6-B9E2-5B694DEC2BC2}">
      <dgm:prSet/>
      <dgm:spPr/>
      <dgm:t>
        <a:bodyPr/>
        <a:lstStyle/>
        <a:p>
          <a:endParaRPr lang="ru-RU"/>
        </a:p>
      </dgm:t>
    </dgm:pt>
    <dgm:pt modelId="{EA90BA9F-4041-4DF5-93DB-9139B75C53D6}" type="sibTrans" cxnId="{7D2CDD38-C66B-40E6-B9E2-5B694DEC2BC2}">
      <dgm:prSet/>
      <dgm:spPr/>
      <dgm:t>
        <a:bodyPr/>
        <a:lstStyle/>
        <a:p>
          <a:endParaRPr lang="ru-RU"/>
        </a:p>
      </dgm:t>
    </dgm:pt>
    <dgm:pt modelId="{FCDEC870-40AA-4DA3-B197-A01ED82BA104}">
      <dgm:prSet phldrT="[Текст]"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сомнение в достоверности</a:t>
          </a:r>
        </a:p>
      </dgm:t>
    </dgm:pt>
    <dgm:pt modelId="{55CAE1E0-E890-4510-9210-7216FBD1B972}" type="parTrans" cxnId="{A97A1276-0029-445E-AD8F-060FDCAD3A36}">
      <dgm:prSet/>
      <dgm:spPr/>
      <dgm:t>
        <a:bodyPr/>
        <a:lstStyle/>
        <a:p>
          <a:endParaRPr lang="ru-RU"/>
        </a:p>
      </dgm:t>
    </dgm:pt>
    <dgm:pt modelId="{8C0AFFB1-5319-464E-8201-89369D3BF70A}" type="sibTrans" cxnId="{A97A1276-0029-445E-AD8F-060FDCAD3A36}">
      <dgm:prSet/>
      <dgm:spPr/>
      <dgm:t>
        <a:bodyPr/>
        <a:lstStyle/>
        <a:p>
          <a:endParaRPr lang="ru-RU"/>
        </a:p>
      </dgm:t>
    </dgm:pt>
    <dgm:pt modelId="{E2B91E58-1EDD-42FD-9E75-486BCC116FA9}">
      <dgm:prSet phldrT="[Текст]"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усилительные</a:t>
          </a:r>
        </a:p>
      </dgm:t>
    </dgm:pt>
    <dgm:pt modelId="{87E171AB-6D65-4B79-98A5-E9AA1F7E1B08}" type="parTrans" cxnId="{CB5F60E1-2241-428D-9332-B46BC81AF49D}">
      <dgm:prSet/>
      <dgm:spPr/>
      <dgm:t>
        <a:bodyPr/>
        <a:lstStyle/>
        <a:p>
          <a:endParaRPr lang="ru-RU"/>
        </a:p>
      </dgm:t>
    </dgm:pt>
    <dgm:pt modelId="{5EDA42CE-F277-4979-BC29-09985D7C9835}" type="sibTrans" cxnId="{CB5F60E1-2241-428D-9332-B46BC81AF49D}">
      <dgm:prSet/>
      <dgm:spPr/>
      <dgm:t>
        <a:bodyPr/>
        <a:lstStyle/>
        <a:p>
          <a:endParaRPr lang="ru-RU"/>
        </a:p>
      </dgm:t>
    </dgm:pt>
    <dgm:pt modelId="{9C57E9DC-CBD7-417C-A6CB-EFF3B2439303}">
      <dgm:prSet phldrT="[Текст]"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отрицательные</a:t>
          </a:r>
        </a:p>
      </dgm:t>
    </dgm:pt>
    <dgm:pt modelId="{7574CBCB-4FC1-45B5-BD4F-F4F1E2C8E56E}" type="parTrans" cxnId="{A9D3983F-F3BA-4488-8482-23C71A4D5FFC}">
      <dgm:prSet/>
      <dgm:spPr/>
      <dgm:t>
        <a:bodyPr/>
        <a:lstStyle/>
        <a:p>
          <a:endParaRPr lang="ru-RU"/>
        </a:p>
      </dgm:t>
    </dgm:pt>
    <dgm:pt modelId="{57B57D54-9263-449E-86E2-94372123F9EA}" type="sibTrans" cxnId="{A9D3983F-F3BA-4488-8482-23C71A4D5FFC}">
      <dgm:prSet/>
      <dgm:spPr/>
      <dgm:t>
        <a:bodyPr/>
        <a:lstStyle/>
        <a:p>
          <a:endParaRPr lang="ru-RU"/>
        </a:p>
      </dgm:t>
    </dgm:pt>
    <dgm:pt modelId="{1260C99B-4550-4BC4-A12C-71A16D625560}">
      <dgm:prSet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восклицательные</a:t>
          </a:r>
        </a:p>
      </dgm:t>
    </dgm:pt>
    <dgm:pt modelId="{9FA56552-B05C-446E-894B-468F31C913FC}" type="parTrans" cxnId="{3AA25E05-3EC9-49FC-8A9D-EFA7D5A2C0DB}">
      <dgm:prSet/>
      <dgm:spPr/>
      <dgm:t>
        <a:bodyPr/>
        <a:lstStyle/>
        <a:p>
          <a:endParaRPr lang="ru-RU"/>
        </a:p>
      </dgm:t>
    </dgm:pt>
    <dgm:pt modelId="{5550B8CE-8A65-49B6-8B1C-D2D3DA3094BF}" type="sibTrans" cxnId="{3AA25E05-3EC9-49FC-8A9D-EFA7D5A2C0DB}">
      <dgm:prSet/>
      <dgm:spPr/>
      <dgm:t>
        <a:bodyPr/>
        <a:lstStyle/>
        <a:p>
          <a:endParaRPr lang="ru-RU"/>
        </a:p>
      </dgm:t>
    </dgm:pt>
    <dgm:pt modelId="{1DAFA102-D6B6-4268-B657-CB53AAD4E687}">
      <dgm:prSet custT="1"/>
      <dgm:spPr>
        <a:ln w="28575"/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усилительно-отрицательные</a:t>
          </a:r>
        </a:p>
      </dgm:t>
    </dgm:pt>
    <dgm:pt modelId="{51B56FF6-DF8C-4AEC-AD9A-5BE32E6393A9}" type="parTrans" cxnId="{956AEA93-02C7-422A-BAFB-1D152288BA84}">
      <dgm:prSet/>
      <dgm:spPr/>
      <dgm:t>
        <a:bodyPr/>
        <a:lstStyle/>
        <a:p>
          <a:endParaRPr lang="ru-RU"/>
        </a:p>
      </dgm:t>
    </dgm:pt>
    <dgm:pt modelId="{D14C2A0F-FBAD-4219-BB23-10500625EF86}" type="sibTrans" cxnId="{956AEA93-02C7-422A-BAFB-1D152288BA84}">
      <dgm:prSet/>
      <dgm:spPr/>
      <dgm:t>
        <a:bodyPr/>
        <a:lstStyle/>
        <a:p>
          <a:endParaRPr lang="ru-RU"/>
        </a:p>
      </dgm:t>
    </dgm:pt>
    <dgm:pt modelId="{4479D0F2-D994-41BB-B2A1-12224845B6DC}">
      <dgm:prSet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указательные</a:t>
          </a:r>
        </a:p>
      </dgm:t>
    </dgm:pt>
    <dgm:pt modelId="{CCAA7804-9C6E-4591-BF7B-94AE56BF55B1}" type="parTrans" cxnId="{083FC076-FC03-4586-A2AC-E1F5893EF036}">
      <dgm:prSet/>
      <dgm:spPr/>
      <dgm:t>
        <a:bodyPr/>
        <a:lstStyle/>
        <a:p>
          <a:endParaRPr lang="ru-RU"/>
        </a:p>
      </dgm:t>
    </dgm:pt>
    <dgm:pt modelId="{FF81804E-F895-44DD-B680-3102CC7A2905}" type="sibTrans" cxnId="{083FC076-FC03-4586-A2AC-E1F5893EF036}">
      <dgm:prSet/>
      <dgm:spPr/>
      <dgm:t>
        <a:bodyPr/>
        <a:lstStyle/>
        <a:p>
          <a:endParaRPr lang="ru-RU"/>
        </a:p>
      </dgm:t>
    </dgm:pt>
    <dgm:pt modelId="{DDA6634B-A3B3-4F3C-97B7-F6C59871BD16}">
      <dgm:prSet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ограничительные</a:t>
          </a:r>
        </a:p>
      </dgm:t>
    </dgm:pt>
    <dgm:pt modelId="{91A68FB7-FC1B-4AC4-8956-432CD610672F}" type="parTrans" cxnId="{D99A44C9-648E-41CA-8BFC-7F7D583C946F}">
      <dgm:prSet/>
      <dgm:spPr/>
      <dgm:t>
        <a:bodyPr/>
        <a:lstStyle/>
        <a:p>
          <a:endParaRPr lang="ru-RU"/>
        </a:p>
      </dgm:t>
    </dgm:pt>
    <dgm:pt modelId="{7D9EE4B4-E39C-45C4-A70D-719FB09DFA50}" type="sibTrans" cxnId="{D99A44C9-648E-41CA-8BFC-7F7D583C946F}">
      <dgm:prSet/>
      <dgm:spPr/>
      <dgm:t>
        <a:bodyPr/>
        <a:lstStyle/>
        <a:p>
          <a:endParaRPr lang="ru-RU"/>
        </a:p>
      </dgm:t>
    </dgm:pt>
    <dgm:pt modelId="{CCB6BE94-ECA3-4343-BA9F-56E93E1233AD}">
      <dgm:prSet custT="1"/>
      <dgm:spPr>
        <a:ln w="28575"/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определительные и </a:t>
          </a:r>
          <a:r>
            <a:rPr lang="ru-RU" sz="2000" b="1" dirty="0" err="1">
              <a:solidFill>
                <a:schemeClr val="tx1"/>
              </a:solidFill>
            </a:rPr>
            <a:t>уточнительные</a:t>
          </a:r>
          <a:endParaRPr lang="ru-RU" sz="2000" b="1" dirty="0">
            <a:solidFill>
              <a:schemeClr val="tx1"/>
            </a:solidFill>
          </a:endParaRPr>
        </a:p>
      </dgm:t>
    </dgm:pt>
    <dgm:pt modelId="{D26FE060-2493-40A4-8848-FD0943AFC8CA}" type="sibTrans" cxnId="{D620E0EE-D499-4A68-AC7E-854859FDF19B}">
      <dgm:prSet/>
      <dgm:spPr/>
      <dgm:t>
        <a:bodyPr/>
        <a:lstStyle/>
        <a:p>
          <a:endParaRPr lang="ru-RU"/>
        </a:p>
      </dgm:t>
    </dgm:pt>
    <dgm:pt modelId="{BBDBEAE9-1AAE-443B-973D-807AB7C805FA}" type="parTrans" cxnId="{D620E0EE-D499-4A68-AC7E-854859FDF19B}">
      <dgm:prSet/>
      <dgm:spPr/>
      <dgm:t>
        <a:bodyPr/>
        <a:lstStyle/>
        <a:p>
          <a:endParaRPr lang="ru-RU"/>
        </a:p>
      </dgm:t>
    </dgm:pt>
    <dgm:pt modelId="{DF4C2998-4AAF-41B6-B8B7-6C3ACA754039}">
      <dgm:prSet custT="1"/>
      <dgm:spPr>
        <a:ln w="28575"/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смягчающие</a:t>
          </a:r>
        </a:p>
      </dgm:t>
    </dgm:pt>
    <dgm:pt modelId="{8DFAE133-6015-45A3-86A6-D20DA5B1B69A}" type="parTrans" cxnId="{5261596A-8C54-4DAA-8BE2-58E4260EA81A}">
      <dgm:prSet/>
      <dgm:spPr/>
      <dgm:t>
        <a:bodyPr/>
        <a:lstStyle/>
        <a:p>
          <a:endParaRPr lang="ru-RU"/>
        </a:p>
      </dgm:t>
    </dgm:pt>
    <dgm:pt modelId="{B0E7C241-AC93-403E-9F7A-07C59E3A5F38}" type="sibTrans" cxnId="{5261596A-8C54-4DAA-8BE2-58E4260EA81A}">
      <dgm:prSet/>
      <dgm:spPr/>
      <dgm:t>
        <a:bodyPr/>
        <a:lstStyle/>
        <a:p>
          <a:endParaRPr lang="ru-RU"/>
        </a:p>
      </dgm:t>
    </dgm:pt>
    <dgm:pt modelId="{A347BF6E-B1E6-45F6-BD7C-4267651CD031}" type="pres">
      <dgm:prSet presAssocID="{12957B26-85D6-4B3C-B142-31F3B8E12897}" presName="Name0" presStyleCnt="0">
        <dgm:presLayoutVars>
          <dgm:dir/>
          <dgm:animLvl val="lvl"/>
          <dgm:resizeHandles val="exact"/>
        </dgm:presLayoutVars>
      </dgm:prSet>
      <dgm:spPr/>
    </dgm:pt>
    <dgm:pt modelId="{AE355195-93CD-44E2-B504-F7BEE2A72EEA}" type="pres">
      <dgm:prSet presAssocID="{63338FF7-B0BE-4635-BE49-CAEB2D8BB5B7}" presName="linNode" presStyleCnt="0"/>
      <dgm:spPr/>
    </dgm:pt>
    <dgm:pt modelId="{18F8B244-B8D5-4F7D-A214-D03346750F9A}" type="pres">
      <dgm:prSet presAssocID="{63338FF7-B0BE-4635-BE49-CAEB2D8BB5B7}" presName="parentText" presStyleLbl="node1" presStyleIdx="0" presStyleCnt="10" custScaleX="106569" custLinFactNeighborX="2206" custLinFactNeighborY="-539">
        <dgm:presLayoutVars>
          <dgm:chMax val="1"/>
          <dgm:bulletEnabled val="1"/>
        </dgm:presLayoutVars>
      </dgm:prSet>
      <dgm:spPr/>
    </dgm:pt>
    <dgm:pt modelId="{294ADCA9-8507-4CCF-B6E2-246666D11F92}" type="pres">
      <dgm:prSet presAssocID="{EA90BA9F-4041-4DF5-93DB-9139B75C53D6}" presName="sp" presStyleCnt="0"/>
      <dgm:spPr/>
    </dgm:pt>
    <dgm:pt modelId="{08E68909-1E59-487D-B5A5-EE00CFAF372B}" type="pres">
      <dgm:prSet presAssocID="{1260C99B-4550-4BC4-A12C-71A16D625560}" presName="linNode" presStyleCnt="0"/>
      <dgm:spPr/>
    </dgm:pt>
    <dgm:pt modelId="{380E859D-6C98-4543-B059-440F180E1C39}" type="pres">
      <dgm:prSet presAssocID="{1260C99B-4550-4BC4-A12C-71A16D625560}" presName="parentText" presStyleLbl="node1" presStyleIdx="1" presStyleCnt="10" custScaleX="107410" custLinFactNeighborX="1947" custLinFactNeighborY="-1727">
        <dgm:presLayoutVars>
          <dgm:chMax val="1"/>
          <dgm:bulletEnabled val="1"/>
        </dgm:presLayoutVars>
      </dgm:prSet>
      <dgm:spPr/>
    </dgm:pt>
    <dgm:pt modelId="{7E7AECCF-7C24-4496-850B-50623C75260C}" type="pres">
      <dgm:prSet presAssocID="{5550B8CE-8A65-49B6-8B1C-D2D3DA3094BF}" presName="sp" presStyleCnt="0"/>
      <dgm:spPr/>
    </dgm:pt>
    <dgm:pt modelId="{ACF87397-029E-4E6C-A62E-27130BCA6EF6}" type="pres">
      <dgm:prSet presAssocID="{FCDEC870-40AA-4DA3-B197-A01ED82BA104}" presName="linNode" presStyleCnt="0"/>
      <dgm:spPr/>
    </dgm:pt>
    <dgm:pt modelId="{2F10DD1D-B7CC-41DF-9FEF-B77628428947}" type="pres">
      <dgm:prSet presAssocID="{FCDEC870-40AA-4DA3-B197-A01ED82BA104}" presName="parentText" presStyleLbl="node1" presStyleIdx="2" presStyleCnt="10" custScaleX="106996" custScaleY="137919" custLinFactNeighborX="1787" custLinFactNeighborY="-1800">
        <dgm:presLayoutVars>
          <dgm:chMax val="1"/>
          <dgm:bulletEnabled val="1"/>
        </dgm:presLayoutVars>
      </dgm:prSet>
      <dgm:spPr/>
    </dgm:pt>
    <dgm:pt modelId="{2910714A-0F83-43F5-B2F2-E71E45CF1793}" type="pres">
      <dgm:prSet presAssocID="{8C0AFFB1-5319-464E-8201-89369D3BF70A}" presName="sp" presStyleCnt="0"/>
      <dgm:spPr/>
    </dgm:pt>
    <dgm:pt modelId="{EE9CF3A6-EC08-4FF4-9653-330D7E3D7E98}" type="pres">
      <dgm:prSet presAssocID="{E2B91E58-1EDD-42FD-9E75-486BCC116FA9}" presName="linNode" presStyleCnt="0"/>
      <dgm:spPr/>
    </dgm:pt>
    <dgm:pt modelId="{C1E7CEC4-0568-44F4-9EFA-EF7B8DB94726}" type="pres">
      <dgm:prSet presAssocID="{E2B91E58-1EDD-42FD-9E75-486BCC116FA9}" presName="parentText" presStyleLbl="node1" presStyleIdx="3" presStyleCnt="10" custScaleX="106892" custScaleY="112381" custLinFactNeighborX="2207" custLinFactNeighborY="-762">
        <dgm:presLayoutVars>
          <dgm:chMax val="1"/>
          <dgm:bulletEnabled val="1"/>
        </dgm:presLayoutVars>
      </dgm:prSet>
      <dgm:spPr/>
    </dgm:pt>
    <dgm:pt modelId="{5B3B8D82-BD0D-444E-8BB5-DA89BF4572CB}" type="pres">
      <dgm:prSet presAssocID="{5EDA42CE-F277-4979-BC29-09985D7C9835}" presName="sp" presStyleCnt="0"/>
      <dgm:spPr/>
    </dgm:pt>
    <dgm:pt modelId="{7FF0E7FD-C3A8-4D21-9296-B6B79E76CE46}" type="pres">
      <dgm:prSet presAssocID="{9C57E9DC-CBD7-417C-A6CB-EFF3B2439303}" presName="linNode" presStyleCnt="0"/>
      <dgm:spPr/>
    </dgm:pt>
    <dgm:pt modelId="{2732FF14-69C5-4125-BE6D-AE82FF5E4211}" type="pres">
      <dgm:prSet presAssocID="{9C57E9DC-CBD7-417C-A6CB-EFF3B2439303}" presName="parentText" presStyleLbl="node1" presStyleIdx="4" presStyleCnt="10" custScaleX="106311" custScaleY="99965" custLinFactNeighborX="2497" custLinFactNeighborY="2549">
        <dgm:presLayoutVars>
          <dgm:chMax val="1"/>
          <dgm:bulletEnabled val="1"/>
        </dgm:presLayoutVars>
      </dgm:prSet>
      <dgm:spPr/>
    </dgm:pt>
    <dgm:pt modelId="{B73AA5D8-861F-452D-91B7-AF588E5D6937}" type="pres">
      <dgm:prSet presAssocID="{57B57D54-9263-449E-86E2-94372123F9EA}" presName="sp" presStyleCnt="0"/>
      <dgm:spPr/>
    </dgm:pt>
    <dgm:pt modelId="{778294C4-4290-4E71-A563-FCB0246BD1DF}" type="pres">
      <dgm:prSet presAssocID="{DF4C2998-4AAF-41B6-B8B7-6C3ACA754039}" presName="linNode" presStyleCnt="0"/>
      <dgm:spPr/>
    </dgm:pt>
    <dgm:pt modelId="{A503AD6B-1CF5-4C4F-9F76-5F3BDA7538A7}" type="pres">
      <dgm:prSet presAssocID="{DF4C2998-4AAF-41B6-B8B7-6C3ACA754039}" presName="parentText" presStyleLbl="node1" presStyleIdx="5" presStyleCnt="10" custScaleX="106892" custLinFactY="17027" custLinFactNeighborX="2215" custLinFactNeighborY="100000">
        <dgm:presLayoutVars>
          <dgm:chMax val="1"/>
          <dgm:bulletEnabled val="1"/>
        </dgm:presLayoutVars>
      </dgm:prSet>
      <dgm:spPr/>
    </dgm:pt>
    <dgm:pt modelId="{2ECA41C2-0557-4C1B-839D-13ABDBC1E719}" type="pres">
      <dgm:prSet presAssocID="{B0E7C241-AC93-403E-9F7A-07C59E3A5F38}" presName="sp" presStyleCnt="0"/>
      <dgm:spPr/>
    </dgm:pt>
    <dgm:pt modelId="{7B83E227-4942-4B49-A7CC-6773567C348F}" type="pres">
      <dgm:prSet presAssocID="{1DAFA102-D6B6-4268-B657-CB53AAD4E687}" presName="linNode" presStyleCnt="0"/>
      <dgm:spPr/>
    </dgm:pt>
    <dgm:pt modelId="{0BE0BAE2-AABA-4F93-A02A-0CECF15EA6FD}" type="pres">
      <dgm:prSet presAssocID="{1DAFA102-D6B6-4268-B657-CB53AAD4E687}" presName="parentText" presStyleLbl="node1" presStyleIdx="6" presStyleCnt="10" custScaleX="107749" custScaleY="107841" custLinFactY="-1703" custLinFactNeighborX="2386" custLinFactNeighborY="-100000">
        <dgm:presLayoutVars>
          <dgm:chMax val="1"/>
          <dgm:bulletEnabled val="1"/>
        </dgm:presLayoutVars>
      </dgm:prSet>
      <dgm:spPr/>
    </dgm:pt>
    <dgm:pt modelId="{64A69022-64A4-4C40-8CDF-8A07778F67F6}" type="pres">
      <dgm:prSet presAssocID="{D14C2A0F-FBAD-4219-BB23-10500625EF86}" presName="sp" presStyleCnt="0"/>
      <dgm:spPr/>
    </dgm:pt>
    <dgm:pt modelId="{261F4EE7-8067-468B-AB36-9B979FEBA363}" type="pres">
      <dgm:prSet presAssocID="{4479D0F2-D994-41BB-B2A1-12224845B6DC}" presName="linNode" presStyleCnt="0"/>
      <dgm:spPr/>
    </dgm:pt>
    <dgm:pt modelId="{70CD4505-5AEB-4ADA-AB62-FE0C6326E08E}" type="pres">
      <dgm:prSet presAssocID="{4479D0F2-D994-41BB-B2A1-12224845B6DC}" presName="parentText" presStyleLbl="node1" presStyleIdx="7" presStyleCnt="10" custScaleX="106411" custLinFactNeighborX="2447" custLinFactNeighborY="7500">
        <dgm:presLayoutVars>
          <dgm:chMax val="1"/>
          <dgm:bulletEnabled val="1"/>
        </dgm:presLayoutVars>
      </dgm:prSet>
      <dgm:spPr/>
    </dgm:pt>
    <dgm:pt modelId="{4F62EE0B-3226-4A8A-8C6C-AC079A5FDB30}" type="pres">
      <dgm:prSet presAssocID="{FF81804E-F895-44DD-B680-3102CC7A2905}" presName="sp" presStyleCnt="0"/>
      <dgm:spPr/>
    </dgm:pt>
    <dgm:pt modelId="{CAE5979C-CFA3-418A-8928-2D99BCA64BBE}" type="pres">
      <dgm:prSet presAssocID="{CCB6BE94-ECA3-4343-BA9F-56E93E1233AD}" presName="linNode" presStyleCnt="0"/>
      <dgm:spPr/>
    </dgm:pt>
    <dgm:pt modelId="{4B9E84E7-C5B6-4FF4-9601-8F1EA0A00BFC}" type="pres">
      <dgm:prSet presAssocID="{CCB6BE94-ECA3-4343-BA9F-56E93E1233AD}" presName="parentText" presStyleLbl="node1" presStyleIdx="8" presStyleCnt="10" custScaleX="107099" custScaleY="111222" custLinFactNeighborX="2386" custLinFactNeighborY="2572">
        <dgm:presLayoutVars>
          <dgm:chMax val="1"/>
          <dgm:bulletEnabled val="1"/>
        </dgm:presLayoutVars>
      </dgm:prSet>
      <dgm:spPr/>
    </dgm:pt>
    <dgm:pt modelId="{BDB42EA8-E276-41B9-8E43-F49E4B0605E9}" type="pres">
      <dgm:prSet presAssocID="{D26FE060-2493-40A4-8848-FD0943AFC8CA}" presName="sp" presStyleCnt="0"/>
      <dgm:spPr/>
    </dgm:pt>
    <dgm:pt modelId="{882DBA00-1C9D-4E43-BF3F-0B94877BEB0A}" type="pres">
      <dgm:prSet presAssocID="{DDA6634B-A3B3-4F3C-97B7-F6C59871BD16}" presName="linNode" presStyleCnt="0"/>
      <dgm:spPr/>
    </dgm:pt>
    <dgm:pt modelId="{B1989159-DDB7-431A-BDD1-D448D4CD8071}" type="pres">
      <dgm:prSet presAssocID="{DDA6634B-A3B3-4F3C-97B7-F6C59871BD16}" presName="parentText" presStyleLbl="node1" presStyleIdx="9" presStyleCnt="10" custScaleX="107734" custLinFactNeighborX="2386" custLinFactNeighborY="-1283">
        <dgm:presLayoutVars>
          <dgm:chMax val="1"/>
          <dgm:bulletEnabled val="1"/>
        </dgm:presLayoutVars>
      </dgm:prSet>
      <dgm:spPr/>
    </dgm:pt>
  </dgm:ptLst>
  <dgm:cxnLst>
    <dgm:cxn modelId="{3AA25E05-3EC9-49FC-8A9D-EFA7D5A2C0DB}" srcId="{12957B26-85D6-4B3C-B142-31F3B8E12897}" destId="{1260C99B-4550-4BC4-A12C-71A16D625560}" srcOrd="1" destOrd="0" parTransId="{9FA56552-B05C-446E-894B-468F31C913FC}" sibTransId="{5550B8CE-8A65-49B6-8B1C-D2D3DA3094BF}"/>
    <dgm:cxn modelId="{DDF73506-828C-4313-9C68-669F094B0073}" type="presOf" srcId="{9C57E9DC-CBD7-417C-A6CB-EFF3B2439303}" destId="{2732FF14-69C5-4125-BE6D-AE82FF5E4211}" srcOrd="0" destOrd="0" presId="urn:microsoft.com/office/officeart/2005/8/layout/vList5"/>
    <dgm:cxn modelId="{623DE422-C483-4A20-BBC7-79C0138407AD}" type="presOf" srcId="{CCB6BE94-ECA3-4343-BA9F-56E93E1233AD}" destId="{4B9E84E7-C5B6-4FF4-9601-8F1EA0A00BFC}" srcOrd="0" destOrd="0" presId="urn:microsoft.com/office/officeart/2005/8/layout/vList5"/>
    <dgm:cxn modelId="{7D2CDD38-C66B-40E6-B9E2-5B694DEC2BC2}" srcId="{12957B26-85D6-4B3C-B142-31F3B8E12897}" destId="{63338FF7-B0BE-4635-BE49-CAEB2D8BB5B7}" srcOrd="0" destOrd="0" parTransId="{FD0229F4-A13C-465A-832A-1183513517CB}" sibTransId="{EA90BA9F-4041-4DF5-93DB-9139B75C53D6}"/>
    <dgm:cxn modelId="{A9D3983F-F3BA-4488-8482-23C71A4D5FFC}" srcId="{12957B26-85D6-4B3C-B142-31F3B8E12897}" destId="{9C57E9DC-CBD7-417C-A6CB-EFF3B2439303}" srcOrd="4" destOrd="0" parTransId="{7574CBCB-4FC1-45B5-BD4F-F4F1E2C8E56E}" sibTransId="{57B57D54-9263-449E-86E2-94372123F9EA}"/>
    <dgm:cxn modelId="{577D4062-3236-47C3-B919-5F771BF225BA}" type="presOf" srcId="{63338FF7-B0BE-4635-BE49-CAEB2D8BB5B7}" destId="{18F8B244-B8D5-4F7D-A214-D03346750F9A}" srcOrd="0" destOrd="0" presId="urn:microsoft.com/office/officeart/2005/8/layout/vList5"/>
    <dgm:cxn modelId="{E6754B62-D268-48D9-BDB3-B68C650D46FE}" type="presOf" srcId="{12957B26-85D6-4B3C-B142-31F3B8E12897}" destId="{A347BF6E-B1E6-45F6-BD7C-4267651CD031}" srcOrd="0" destOrd="0" presId="urn:microsoft.com/office/officeart/2005/8/layout/vList5"/>
    <dgm:cxn modelId="{5261596A-8C54-4DAA-8BE2-58E4260EA81A}" srcId="{12957B26-85D6-4B3C-B142-31F3B8E12897}" destId="{DF4C2998-4AAF-41B6-B8B7-6C3ACA754039}" srcOrd="5" destOrd="0" parTransId="{8DFAE133-6015-45A3-86A6-D20DA5B1B69A}" sibTransId="{B0E7C241-AC93-403E-9F7A-07C59E3A5F38}"/>
    <dgm:cxn modelId="{A97A1276-0029-445E-AD8F-060FDCAD3A36}" srcId="{12957B26-85D6-4B3C-B142-31F3B8E12897}" destId="{FCDEC870-40AA-4DA3-B197-A01ED82BA104}" srcOrd="2" destOrd="0" parTransId="{55CAE1E0-E890-4510-9210-7216FBD1B972}" sibTransId="{8C0AFFB1-5319-464E-8201-89369D3BF70A}"/>
    <dgm:cxn modelId="{083FC076-FC03-4586-A2AC-E1F5893EF036}" srcId="{12957B26-85D6-4B3C-B142-31F3B8E12897}" destId="{4479D0F2-D994-41BB-B2A1-12224845B6DC}" srcOrd="7" destOrd="0" parTransId="{CCAA7804-9C6E-4591-BF7B-94AE56BF55B1}" sibTransId="{FF81804E-F895-44DD-B680-3102CC7A2905}"/>
    <dgm:cxn modelId="{7B56CD8E-E841-4DAA-A5B2-EDDAA5635194}" type="presOf" srcId="{1DAFA102-D6B6-4268-B657-CB53AAD4E687}" destId="{0BE0BAE2-AABA-4F93-A02A-0CECF15EA6FD}" srcOrd="0" destOrd="0" presId="urn:microsoft.com/office/officeart/2005/8/layout/vList5"/>
    <dgm:cxn modelId="{42330691-5DB5-4059-9E6A-4722BA4846CD}" type="presOf" srcId="{4479D0F2-D994-41BB-B2A1-12224845B6DC}" destId="{70CD4505-5AEB-4ADA-AB62-FE0C6326E08E}" srcOrd="0" destOrd="0" presId="urn:microsoft.com/office/officeart/2005/8/layout/vList5"/>
    <dgm:cxn modelId="{40506D93-5BF7-4556-9A01-0D217FAD4D6C}" type="presOf" srcId="{DF4C2998-4AAF-41B6-B8B7-6C3ACA754039}" destId="{A503AD6B-1CF5-4C4F-9F76-5F3BDA7538A7}" srcOrd="0" destOrd="0" presId="urn:microsoft.com/office/officeart/2005/8/layout/vList5"/>
    <dgm:cxn modelId="{956AEA93-02C7-422A-BAFB-1D152288BA84}" srcId="{12957B26-85D6-4B3C-B142-31F3B8E12897}" destId="{1DAFA102-D6B6-4268-B657-CB53AAD4E687}" srcOrd="6" destOrd="0" parTransId="{51B56FF6-DF8C-4AEC-AD9A-5BE32E6393A9}" sibTransId="{D14C2A0F-FBAD-4219-BB23-10500625EF86}"/>
    <dgm:cxn modelId="{B961EDB5-B19F-4827-BA4E-0C22A5B92123}" type="presOf" srcId="{E2B91E58-1EDD-42FD-9E75-486BCC116FA9}" destId="{C1E7CEC4-0568-44F4-9EFA-EF7B8DB94726}" srcOrd="0" destOrd="0" presId="urn:microsoft.com/office/officeart/2005/8/layout/vList5"/>
    <dgm:cxn modelId="{D99A44C9-648E-41CA-8BFC-7F7D583C946F}" srcId="{12957B26-85D6-4B3C-B142-31F3B8E12897}" destId="{DDA6634B-A3B3-4F3C-97B7-F6C59871BD16}" srcOrd="9" destOrd="0" parTransId="{91A68FB7-FC1B-4AC4-8956-432CD610672F}" sibTransId="{7D9EE4B4-E39C-45C4-A70D-719FB09DFA50}"/>
    <dgm:cxn modelId="{141918DE-6AAD-450D-8957-7983EE8EA111}" type="presOf" srcId="{1260C99B-4550-4BC4-A12C-71A16D625560}" destId="{380E859D-6C98-4543-B059-440F180E1C39}" srcOrd="0" destOrd="0" presId="urn:microsoft.com/office/officeart/2005/8/layout/vList5"/>
    <dgm:cxn modelId="{0586D1DF-1944-44A2-AD98-C98FFF14D4AF}" type="presOf" srcId="{FCDEC870-40AA-4DA3-B197-A01ED82BA104}" destId="{2F10DD1D-B7CC-41DF-9FEF-B77628428947}" srcOrd="0" destOrd="0" presId="urn:microsoft.com/office/officeart/2005/8/layout/vList5"/>
    <dgm:cxn modelId="{CB5F60E1-2241-428D-9332-B46BC81AF49D}" srcId="{12957B26-85D6-4B3C-B142-31F3B8E12897}" destId="{E2B91E58-1EDD-42FD-9E75-486BCC116FA9}" srcOrd="3" destOrd="0" parTransId="{87E171AB-6D65-4B79-98A5-E9AA1F7E1B08}" sibTransId="{5EDA42CE-F277-4979-BC29-09985D7C9835}"/>
    <dgm:cxn modelId="{D620E0EE-D499-4A68-AC7E-854859FDF19B}" srcId="{12957B26-85D6-4B3C-B142-31F3B8E12897}" destId="{CCB6BE94-ECA3-4343-BA9F-56E93E1233AD}" srcOrd="8" destOrd="0" parTransId="{BBDBEAE9-1AAE-443B-973D-807AB7C805FA}" sibTransId="{D26FE060-2493-40A4-8848-FD0943AFC8CA}"/>
    <dgm:cxn modelId="{61F684F3-6EC3-4543-B51D-7B9FFF175F7A}" type="presOf" srcId="{DDA6634B-A3B3-4F3C-97B7-F6C59871BD16}" destId="{B1989159-DDB7-431A-BDD1-D448D4CD8071}" srcOrd="0" destOrd="0" presId="urn:microsoft.com/office/officeart/2005/8/layout/vList5"/>
    <dgm:cxn modelId="{ABD3D285-7FC8-47B1-911D-00902E4B4116}" type="presParOf" srcId="{A347BF6E-B1E6-45F6-BD7C-4267651CD031}" destId="{AE355195-93CD-44E2-B504-F7BEE2A72EEA}" srcOrd="0" destOrd="0" presId="urn:microsoft.com/office/officeart/2005/8/layout/vList5"/>
    <dgm:cxn modelId="{E35023B8-4DB2-4E5D-976E-9E62DC2D1401}" type="presParOf" srcId="{AE355195-93CD-44E2-B504-F7BEE2A72EEA}" destId="{18F8B244-B8D5-4F7D-A214-D03346750F9A}" srcOrd="0" destOrd="0" presId="urn:microsoft.com/office/officeart/2005/8/layout/vList5"/>
    <dgm:cxn modelId="{62A303DE-0325-4412-98A4-09EA67840A04}" type="presParOf" srcId="{A347BF6E-B1E6-45F6-BD7C-4267651CD031}" destId="{294ADCA9-8507-4CCF-B6E2-246666D11F92}" srcOrd="1" destOrd="0" presId="urn:microsoft.com/office/officeart/2005/8/layout/vList5"/>
    <dgm:cxn modelId="{EBCC9AF0-3DA9-4E99-9EBB-B5E31F6E487B}" type="presParOf" srcId="{A347BF6E-B1E6-45F6-BD7C-4267651CD031}" destId="{08E68909-1E59-487D-B5A5-EE00CFAF372B}" srcOrd="2" destOrd="0" presId="urn:microsoft.com/office/officeart/2005/8/layout/vList5"/>
    <dgm:cxn modelId="{2E5AEE05-D294-4739-924B-C610C25CBBD1}" type="presParOf" srcId="{08E68909-1E59-487D-B5A5-EE00CFAF372B}" destId="{380E859D-6C98-4543-B059-440F180E1C39}" srcOrd="0" destOrd="0" presId="urn:microsoft.com/office/officeart/2005/8/layout/vList5"/>
    <dgm:cxn modelId="{BD88A7B6-BDFB-4C9C-8399-226926D72891}" type="presParOf" srcId="{A347BF6E-B1E6-45F6-BD7C-4267651CD031}" destId="{7E7AECCF-7C24-4496-850B-50623C75260C}" srcOrd="3" destOrd="0" presId="urn:microsoft.com/office/officeart/2005/8/layout/vList5"/>
    <dgm:cxn modelId="{DB867FA7-6352-450A-8CE7-61AC165F2AA7}" type="presParOf" srcId="{A347BF6E-B1E6-45F6-BD7C-4267651CD031}" destId="{ACF87397-029E-4E6C-A62E-27130BCA6EF6}" srcOrd="4" destOrd="0" presId="urn:microsoft.com/office/officeart/2005/8/layout/vList5"/>
    <dgm:cxn modelId="{09CB06AD-7DCF-47AC-9E6C-B979965A9D85}" type="presParOf" srcId="{ACF87397-029E-4E6C-A62E-27130BCA6EF6}" destId="{2F10DD1D-B7CC-41DF-9FEF-B77628428947}" srcOrd="0" destOrd="0" presId="urn:microsoft.com/office/officeart/2005/8/layout/vList5"/>
    <dgm:cxn modelId="{D6B5C3FC-C2B0-40CD-A79B-B5D51E5F2400}" type="presParOf" srcId="{A347BF6E-B1E6-45F6-BD7C-4267651CD031}" destId="{2910714A-0F83-43F5-B2F2-E71E45CF1793}" srcOrd="5" destOrd="0" presId="urn:microsoft.com/office/officeart/2005/8/layout/vList5"/>
    <dgm:cxn modelId="{A6E9B3BD-961B-43C1-AA52-851BED7CD283}" type="presParOf" srcId="{A347BF6E-B1E6-45F6-BD7C-4267651CD031}" destId="{EE9CF3A6-EC08-4FF4-9653-330D7E3D7E98}" srcOrd="6" destOrd="0" presId="urn:microsoft.com/office/officeart/2005/8/layout/vList5"/>
    <dgm:cxn modelId="{7EAA0681-B011-4738-9C86-5B9F50F359E4}" type="presParOf" srcId="{EE9CF3A6-EC08-4FF4-9653-330D7E3D7E98}" destId="{C1E7CEC4-0568-44F4-9EFA-EF7B8DB94726}" srcOrd="0" destOrd="0" presId="urn:microsoft.com/office/officeart/2005/8/layout/vList5"/>
    <dgm:cxn modelId="{AD7B398B-5213-4501-9781-45110D7D569A}" type="presParOf" srcId="{A347BF6E-B1E6-45F6-BD7C-4267651CD031}" destId="{5B3B8D82-BD0D-444E-8BB5-DA89BF4572CB}" srcOrd="7" destOrd="0" presId="urn:microsoft.com/office/officeart/2005/8/layout/vList5"/>
    <dgm:cxn modelId="{B0B280C4-2DEE-411B-89EC-2469084000F3}" type="presParOf" srcId="{A347BF6E-B1E6-45F6-BD7C-4267651CD031}" destId="{7FF0E7FD-C3A8-4D21-9296-B6B79E76CE46}" srcOrd="8" destOrd="0" presId="urn:microsoft.com/office/officeart/2005/8/layout/vList5"/>
    <dgm:cxn modelId="{BBABA926-832B-4910-8A0B-894BFB475D0D}" type="presParOf" srcId="{7FF0E7FD-C3A8-4D21-9296-B6B79E76CE46}" destId="{2732FF14-69C5-4125-BE6D-AE82FF5E4211}" srcOrd="0" destOrd="0" presId="urn:microsoft.com/office/officeart/2005/8/layout/vList5"/>
    <dgm:cxn modelId="{CE53FB08-8253-4C0D-88A0-5C7842A051A6}" type="presParOf" srcId="{A347BF6E-B1E6-45F6-BD7C-4267651CD031}" destId="{B73AA5D8-861F-452D-91B7-AF588E5D6937}" srcOrd="9" destOrd="0" presId="urn:microsoft.com/office/officeart/2005/8/layout/vList5"/>
    <dgm:cxn modelId="{23FC0C72-3539-4281-A6F3-AF3F52AFB645}" type="presParOf" srcId="{A347BF6E-B1E6-45F6-BD7C-4267651CD031}" destId="{778294C4-4290-4E71-A563-FCB0246BD1DF}" srcOrd="10" destOrd="0" presId="urn:microsoft.com/office/officeart/2005/8/layout/vList5"/>
    <dgm:cxn modelId="{006001AA-8EF1-4152-9D74-BE667C96A443}" type="presParOf" srcId="{778294C4-4290-4E71-A563-FCB0246BD1DF}" destId="{A503AD6B-1CF5-4C4F-9F76-5F3BDA7538A7}" srcOrd="0" destOrd="0" presId="urn:microsoft.com/office/officeart/2005/8/layout/vList5"/>
    <dgm:cxn modelId="{B59CCDC7-3795-46D4-89DC-3F887B59A7CA}" type="presParOf" srcId="{A347BF6E-B1E6-45F6-BD7C-4267651CD031}" destId="{2ECA41C2-0557-4C1B-839D-13ABDBC1E719}" srcOrd="11" destOrd="0" presId="urn:microsoft.com/office/officeart/2005/8/layout/vList5"/>
    <dgm:cxn modelId="{7A4E375D-0D39-41AA-8CF5-3AB55EC0F591}" type="presParOf" srcId="{A347BF6E-B1E6-45F6-BD7C-4267651CD031}" destId="{7B83E227-4942-4B49-A7CC-6773567C348F}" srcOrd="12" destOrd="0" presId="urn:microsoft.com/office/officeart/2005/8/layout/vList5"/>
    <dgm:cxn modelId="{405F364A-6873-4828-AC8C-8197E2235037}" type="presParOf" srcId="{7B83E227-4942-4B49-A7CC-6773567C348F}" destId="{0BE0BAE2-AABA-4F93-A02A-0CECF15EA6FD}" srcOrd="0" destOrd="0" presId="urn:microsoft.com/office/officeart/2005/8/layout/vList5"/>
    <dgm:cxn modelId="{911FEBEF-3235-4883-8D07-2F60C2718A2D}" type="presParOf" srcId="{A347BF6E-B1E6-45F6-BD7C-4267651CD031}" destId="{64A69022-64A4-4C40-8CDF-8A07778F67F6}" srcOrd="13" destOrd="0" presId="urn:microsoft.com/office/officeart/2005/8/layout/vList5"/>
    <dgm:cxn modelId="{CAB90C3F-383B-43A8-83E6-664A6BA7F33A}" type="presParOf" srcId="{A347BF6E-B1E6-45F6-BD7C-4267651CD031}" destId="{261F4EE7-8067-468B-AB36-9B979FEBA363}" srcOrd="14" destOrd="0" presId="urn:microsoft.com/office/officeart/2005/8/layout/vList5"/>
    <dgm:cxn modelId="{02C741DE-9F58-42C3-B141-BF93A4D3B847}" type="presParOf" srcId="{261F4EE7-8067-468B-AB36-9B979FEBA363}" destId="{70CD4505-5AEB-4ADA-AB62-FE0C6326E08E}" srcOrd="0" destOrd="0" presId="urn:microsoft.com/office/officeart/2005/8/layout/vList5"/>
    <dgm:cxn modelId="{69FAD933-FAE3-45FA-AA06-A64A875677A2}" type="presParOf" srcId="{A347BF6E-B1E6-45F6-BD7C-4267651CD031}" destId="{4F62EE0B-3226-4A8A-8C6C-AC079A5FDB30}" srcOrd="15" destOrd="0" presId="urn:microsoft.com/office/officeart/2005/8/layout/vList5"/>
    <dgm:cxn modelId="{8705E9C5-DD42-485A-ACA1-F6C3701CE7E3}" type="presParOf" srcId="{A347BF6E-B1E6-45F6-BD7C-4267651CD031}" destId="{CAE5979C-CFA3-418A-8928-2D99BCA64BBE}" srcOrd="16" destOrd="0" presId="urn:microsoft.com/office/officeart/2005/8/layout/vList5"/>
    <dgm:cxn modelId="{CCA29EAA-0F68-463B-960E-B78AB19A78C5}" type="presParOf" srcId="{CAE5979C-CFA3-418A-8928-2D99BCA64BBE}" destId="{4B9E84E7-C5B6-4FF4-9601-8F1EA0A00BFC}" srcOrd="0" destOrd="0" presId="urn:microsoft.com/office/officeart/2005/8/layout/vList5"/>
    <dgm:cxn modelId="{7257B9DB-C0F1-4BCA-84E5-008D04B8DB1E}" type="presParOf" srcId="{A347BF6E-B1E6-45F6-BD7C-4267651CD031}" destId="{BDB42EA8-E276-41B9-8E43-F49E4B0605E9}" srcOrd="17" destOrd="0" presId="urn:microsoft.com/office/officeart/2005/8/layout/vList5"/>
    <dgm:cxn modelId="{68F233CF-41D9-4E38-A081-BE46E02CECD8}" type="presParOf" srcId="{A347BF6E-B1E6-45F6-BD7C-4267651CD031}" destId="{882DBA00-1C9D-4E43-BF3F-0B94877BEB0A}" srcOrd="18" destOrd="0" presId="urn:microsoft.com/office/officeart/2005/8/layout/vList5"/>
    <dgm:cxn modelId="{4692A72D-671A-4BCF-8E5F-EB4B00AEFC28}" type="presParOf" srcId="{882DBA00-1C9D-4E43-BF3F-0B94877BEB0A}" destId="{B1989159-DDB7-431A-BDD1-D448D4CD80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3229C-AC1E-4491-BFE7-A738343D0EA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6A695-ACD4-49AE-BC35-25E98076C448}">
      <dgm:prSet phldrT="[Текст]"/>
      <dgm:spPr/>
      <dgm:t>
        <a:bodyPr/>
        <a:lstStyle/>
        <a:p>
          <a:endParaRPr lang="ru-RU" dirty="0"/>
        </a:p>
      </dgm:t>
    </dgm:pt>
    <dgm:pt modelId="{636ECE13-CFAB-4A1D-8A09-87780F064BDD}" type="parTrans" cxnId="{620B82A9-F943-41F8-A8FB-565000E9814D}">
      <dgm:prSet/>
      <dgm:spPr/>
      <dgm:t>
        <a:bodyPr/>
        <a:lstStyle/>
        <a:p>
          <a:endParaRPr lang="ru-RU"/>
        </a:p>
      </dgm:t>
    </dgm:pt>
    <dgm:pt modelId="{D7B082D7-E3C1-4B2E-8637-236304DD5FD6}" type="sibTrans" cxnId="{620B82A9-F943-41F8-A8FB-565000E9814D}">
      <dgm:prSet/>
      <dgm:spPr/>
      <dgm:t>
        <a:bodyPr/>
        <a:lstStyle/>
        <a:p>
          <a:endParaRPr lang="ru-RU"/>
        </a:p>
      </dgm:t>
    </dgm:pt>
    <dgm:pt modelId="{4CB4AD89-442E-40A2-ABE9-0AF0679DDB4B}">
      <dgm:prSet phldrT="[Текст]"/>
      <dgm:spPr/>
      <dgm:t>
        <a:bodyPr/>
        <a:lstStyle/>
        <a:p>
          <a:endParaRPr lang="ru-RU" dirty="0"/>
        </a:p>
      </dgm:t>
    </dgm:pt>
    <dgm:pt modelId="{D211CB2F-4799-43E6-B062-6B13F4B695A0}" type="parTrans" cxnId="{85BD7DC9-D0A2-4DB1-8F6C-EB5E4CE91749}">
      <dgm:prSet/>
      <dgm:spPr/>
      <dgm:t>
        <a:bodyPr/>
        <a:lstStyle/>
        <a:p>
          <a:endParaRPr lang="ru-RU"/>
        </a:p>
      </dgm:t>
    </dgm:pt>
    <dgm:pt modelId="{EA2FD815-CFF9-4EA4-9A13-F404172A93E6}" type="sibTrans" cxnId="{85BD7DC9-D0A2-4DB1-8F6C-EB5E4CE91749}">
      <dgm:prSet/>
      <dgm:spPr/>
      <dgm:t>
        <a:bodyPr/>
        <a:lstStyle/>
        <a:p>
          <a:endParaRPr lang="ru-RU"/>
        </a:p>
      </dgm:t>
    </dgm:pt>
    <dgm:pt modelId="{A291F3ED-680F-42C2-B812-82525F3D15A2}">
      <dgm:prSet phldrT="[Текст]"/>
      <dgm:spPr/>
      <dgm:t>
        <a:bodyPr/>
        <a:lstStyle/>
        <a:p>
          <a:endParaRPr lang="ru-RU" dirty="0"/>
        </a:p>
      </dgm:t>
    </dgm:pt>
    <dgm:pt modelId="{A36B741D-E24E-4018-89F4-6E7E99C9DEB8}" type="parTrans" cxnId="{D4F86A2D-6A25-46CD-BB19-4E304F99E502}">
      <dgm:prSet/>
      <dgm:spPr/>
      <dgm:t>
        <a:bodyPr/>
        <a:lstStyle/>
        <a:p>
          <a:endParaRPr lang="ru-RU"/>
        </a:p>
      </dgm:t>
    </dgm:pt>
    <dgm:pt modelId="{FD92E11B-4DEA-4DC6-B8F2-E535A0BC0FB3}" type="sibTrans" cxnId="{D4F86A2D-6A25-46CD-BB19-4E304F99E502}">
      <dgm:prSet/>
      <dgm:spPr/>
      <dgm:t>
        <a:bodyPr/>
        <a:lstStyle/>
        <a:p>
          <a:endParaRPr lang="ru-RU"/>
        </a:p>
      </dgm:t>
    </dgm:pt>
    <dgm:pt modelId="{EB586EE9-5069-4B54-A8AF-A54431705C1A}" type="pres">
      <dgm:prSet presAssocID="{F9C3229C-AC1E-4491-BFE7-A738343D0EAF}" presName="Name0" presStyleCnt="0">
        <dgm:presLayoutVars>
          <dgm:dir/>
          <dgm:resizeHandles val="exact"/>
        </dgm:presLayoutVars>
      </dgm:prSet>
      <dgm:spPr/>
    </dgm:pt>
    <dgm:pt modelId="{89415CC0-11EA-417C-BC8B-839607183651}" type="pres">
      <dgm:prSet presAssocID="{0576A695-ACD4-49AE-BC35-25E98076C448}" presName="compNode" presStyleCnt="0"/>
      <dgm:spPr/>
    </dgm:pt>
    <dgm:pt modelId="{C9BA0570-42CF-4D88-817F-C69FEEFEBD32}" type="pres">
      <dgm:prSet presAssocID="{0576A695-ACD4-49AE-BC35-25E98076C448}" presName="pictRect" presStyleLbl="node1" presStyleIdx="0" presStyleCnt="3" custScaleX="131449" custScaleY="201216" custLinFactNeighborX="4976" custLinFactNeighborY="-254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FFC000"/>
          </a:solidFill>
        </a:ln>
      </dgm:spPr>
    </dgm:pt>
    <dgm:pt modelId="{E885E0EB-9A31-41D2-8B2C-B12B39595148}" type="pres">
      <dgm:prSet presAssocID="{0576A695-ACD4-49AE-BC35-25E98076C448}" presName="textRect" presStyleLbl="revTx" presStyleIdx="0" presStyleCnt="3" custLinFactNeighborY="96111">
        <dgm:presLayoutVars>
          <dgm:bulletEnabled val="1"/>
        </dgm:presLayoutVars>
      </dgm:prSet>
      <dgm:spPr/>
    </dgm:pt>
    <dgm:pt modelId="{074A8526-0ED5-4AFE-B794-01709B9B02AA}" type="pres">
      <dgm:prSet presAssocID="{D7B082D7-E3C1-4B2E-8637-236304DD5FD6}" presName="sibTrans" presStyleLbl="sibTrans2D1" presStyleIdx="0" presStyleCnt="0"/>
      <dgm:spPr/>
    </dgm:pt>
    <dgm:pt modelId="{57D6FE00-DAA5-4832-8C77-F08C229CA8E2}" type="pres">
      <dgm:prSet presAssocID="{4CB4AD89-442E-40A2-ABE9-0AF0679DDB4B}" presName="compNode" presStyleCnt="0"/>
      <dgm:spPr/>
    </dgm:pt>
    <dgm:pt modelId="{CC1ADDE9-09CC-4EB3-A248-C9B3758EBA12}" type="pres">
      <dgm:prSet presAssocID="{4CB4AD89-442E-40A2-ABE9-0AF0679DDB4B}" presName="pictRect" presStyleLbl="node1" presStyleIdx="1" presStyleCnt="3" custScaleX="135890" custScaleY="206632" custLinFactNeighborX="-895" custLinFactNeighborY="-269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FFC000"/>
          </a:solidFill>
        </a:ln>
      </dgm:spPr>
    </dgm:pt>
    <dgm:pt modelId="{27019072-785E-4304-965E-DF177C309288}" type="pres">
      <dgm:prSet presAssocID="{4CB4AD89-442E-40A2-ABE9-0AF0679DDB4B}" presName="textRect" presStyleLbl="revTx" presStyleIdx="1" presStyleCnt="3" custLinFactNeighborX="-4800" custLinFactNeighborY="99807">
        <dgm:presLayoutVars>
          <dgm:bulletEnabled val="1"/>
        </dgm:presLayoutVars>
      </dgm:prSet>
      <dgm:spPr/>
    </dgm:pt>
    <dgm:pt modelId="{A3CDA698-C860-4685-B437-68EFC1E16D51}" type="pres">
      <dgm:prSet presAssocID="{EA2FD815-CFF9-4EA4-9A13-F404172A93E6}" presName="sibTrans" presStyleLbl="sibTrans2D1" presStyleIdx="0" presStyleCnt="0"/>
      <dgm:spPr/>
    </dgm:pt>
    <dgm:pt modelId="{28BAF314-D470-497D-9905-898E40C26DE0}" type="pres">
      <dgm:prSet presAssocID="{A291F3ED-680F-42C2-B812-82525F3D15A2}" presName="compNode" presStyleCnt="0"/>
      <dgm:spPr/>
    </dgm:pt>
    <dgm:pt modelId="{91FAF9FD-DD9A-4DE5-9F8E-811171867E66}" type="pres">
      <dgm:prSet presAssocID="{A291F3ED-680F-42C2-B812-82525F3D15A2}" presName="pictRect" presStyleLbl="node1" presStyleIdx="2" presStyleCnt="3" custScaleX="127715" custScaleY="213716" custLinFactNeighborX="-4481" custLinFactNeighborY="-271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FFC000"/>
          </a:solidFill>
        </a:ln>
      </dgm:spPr>
    </dgm:pt>
    <dgm:pt modelId="{D9C6A2CA-FA4B-429E-A838-0259206E754C}" type="pres">
      <dgm:prSet presAssocID="{A291F3ED-680F-42C2-B812-82525F3D15A2}" presName="textRect" presStyleLbl="revTx" presStyleIdx="2" presStyleCnt="3" custLinFactNeighborX="-1919" custLinFactNeighborY="97959">
        <dgm:presLayoutVars>
          <dgm:bulletEnabled val="1"/>
        </dgm:presLayoutVars>
      </dgm:prSet>
      <dgm:spPr/>
    </dgm:pt>
  </dgm:ptLst>
  <dgm:cxnLst>
    <dgm:cxn modelId="{862D3D17-5F76-4E11-BF8C-BE83AE5C5C0D}" type="presOf" srcId="{F9C3229C-AC1E-4491-BFE7-A738343D0EAF}" destId="{EB586EE9-5069-4B54-A8AF-A54431705C1A}" srcOrd="0" destOrd="0" presId="urn:microsoft.com/office/officeart/2005/8/layout/pList1"/>
    <dgm:cxn modelId="{D4F86A2D-6A25-46CD-BB19-4E304F99E502}" srcId="{F9C3229C-AC1E-4491-BFE7-A738343D0EAF}" destId="{A291F3ED-680F-42C2-B812-82525F3D15A2}" srcOrd="2" destOrd="0" parTransId="{A36B741D-E24E-4018-89F4-6E7E99C9DEB8}" sibTransId="{FD92E11B-4DEA-4DC6-B8F2-E535A0BC0FB3}"/>
    <dgm:cxn modelId="{3592083D-70B0-4D0E-9CB3-8045C2CB6E56}" type="presOf" srcId="{EA2FD815-CFF9-4EA4-9A13-F404172A93E6}" destId="{A3CDA698-C860-4685-B437-68EFC1E16D51}" srcOrd="0" destOrd="0" presId="urn:microsoft.com/office/officeart/2005/8/layout/pList1"/>
    <dgm:cxn modelId="{0E3D3646-E716-4A7D-980E-754F5F3A9755}" type="presOf" srcId="{0576A695-ACD4-49AE-BC35-25E98076C448}" destId="{E885E0EB-9A31-41D2-8B2C-B12B39595148}" srcOrd="0" destOrd="0" presId="urn:microsoft.com/office/officeart/2005/8/layout/pList1"/>
    <dgm:cxn modelId="{F3D3E06D-58DD-48B6-A103-89C2562AF8A3}" type="presOf" srcId="{4CB4AD89-442E-40A2-ABE9-0AF0679DDB4B}" destId="{27019072-785E-4304-965E-DF177C309288}" srcOrd="0" destOrd="0" presId="urn:microsoft.com/office/officeart/2005/8/layout/pList1"/>
    <dgm:cxn modelId="{1EB5A385-BCA1-4222-A178-A75A828971E4}" type="presOf" srcId="{D7B082D7-E3C1-4B2E-8637-236304DD5FD6}" destId="{074A8526-0ED5-4AFE-B794-01709B9B02AA}" srcOrd="0" destOrd="0" presId="urn:microsoft.com/office/officeart/2005/8/layout/pList1"/>
    <dgm:cxn modelId="{620B82A9-F943-41F8-A8FB-565000E9814D}" srcId="{F9C3229C-AC1E-4491-BFE7-A738343D0EAF}" destId="{0576A695-ACD4-49AE-BC35-25E98076C448}" srcOrd="0" destOrd="0" parTransId="{636ECE13-CFAB-4A1D-8A09-87780F064BDD}" sibTransId="{D7B082D7-E3C1-4B2E-8637-236304DD5FD6}"/>
    <dgm:cxn modelId="{42C017B3-FD3F-4F1C-B555-09C0003640AC}" type="presOf" srcId="{A291F3ED-680F-42C2-B812-82525F3D15A2}" destId="{D9C6A2CA-FA4B-429E-A838-0259206E754C}" srcOrd="0" destOrd="0" presId="urn:microsoft.com/office/officeart/2005/8/layout/pList1"/>
    <dgm:cxn modelId="{85BD7DC9-D0A2-4DB1-8F6C-EB5E4CE91749}" srcId="{F9C3229C-AC1E-4491-BFE7-A738343D0EAF}" destId="{4CB4AD89-442E-40A2-ABE9-0AF0679DDB4B}" srcOrd="1" destOrd="0" parTransId="{D211CB2F-4799-43E6-B062-6B13F4B695A0}" sibTransId="{EA2FD815-CFF9-4EA4-9A13-F404172A93E6}"/>
    <dgm:cxn modelId="{FF32E0BD-BB63-4119-B248-1110BE8505F0}" type="presParOf" srcId="{EB586EE9-5069-4B54-A8AF-A54431705C1A}" destId="{89415CC0-11EA-417C-BC8B-839607183651}" srcOrd="0" destOrd="0" presId="urn:microsoft.com/office/officeart/2005/8/layout/pList1"/>
    <dgm:cxn modelId="{54D9A2C9-0941-4987-9D96-E3A40066734C}" type="presParOf" srcId="{89415CC0-11EA-417C-BC8B-839607183651}" destId="{C9BA0570-42CF-4D88-817F-C69FEEFEBD32}" srcOrd="0" destOrd="0" presId="urn:microsoft.com/office/officeart/2005/8/layout/pList1"/>
    <dgm:cxn modelId="{D9AAB776-60EF-464B-91E3-D11A2FF862BC}" type="presParOf" srcId="{89415CC0-11EA-417C-BC8B-839607183651}" destId="{E885E0EB-9A31-41D2-8B2C-B12B39595148}" srcOrd="1" destOrd="0" presId="urn:microsoft.com/office/officeart/2005/8/layout/pList1"/>
    <dgm:cxn modelId="{C081E7AA-2096-46F7-800C-E494633E6CD8}" type="presParOf" srcId="{EB586EE9-5069-4B54-A8AF-A54431705C1A}" destId="{074A8526-0ED5-4AFE-B794-01709B9B02AA}" srcOrd="1" destOrd="0" presId="urn:microsoft.com/office/officeart/2005/8/layout/pList1"/>
    <dgm:cxn modelId="{F0482FD6-01D8-4A03-A353-573024FB4144}" type="presParOf" srcId="{EB586EE9-5069-4B54-A8AF-A54431705C1A}" destId="{57D6FE00-DAA5-4832-8C77-F08C229CA8E2}" srcOrd="2" destOrd="0" presId="urn:microsoft.com/office/officeart/2005/8/layout/pList1"/>
    <dgm:cxn modelId="{F56627DC-B4E5-44BD-8FA1-18778C0C92D1}" type="presParOf" srcId="{57D6FE00-DAA5-4832-8C77-F08C229CA8E2}" destId="{CC1ADDE9-09CC-4EB3-A248-C9B3758EBA12}" srcOrd="0" destOrd="0" presId="urn:microsoft.com/office/officeart/2005/8/layout/pList1"/>
    <dgm:cxn modelId="{A4811919-789D-4917-8B17-52D5F162692E}" type="presParOf" srcId="{57D6FE00-DAA5-4832-8C77-F08C229CA8E2}" destId="{27019072-785E-4304-965E-DF177C309288}" srcOrd="1" destOrd="0" presId="urn:microsoft.com/office/officeart/2005/8/layout/pList1"/>
    <dgm:cxn modelId="{50539549-E8F6-4022-A1C7-7FC07A2CF911}" type="presParOf" srcId="{EB586EE9-5069-4B54-A8AF-A54431705C1A}" destId="{A3CDA698-C860-4685-B437-68EFC1E16D51}" srcOrd="3" destOrd="0" presId="urn:microsoft.com/office/officeart/2005/8/layout/pList1"/>
    <dgm:cxn modelId="{9127C244-3C9A-4CD5-A4F8-FE3FAC9FEB34}" type="presParOf" srcId="{EB586EE9-5069-4B54-A8AF-A54431705C1A}" destId="{28BAF314-D470-497D-9905-898E40C26DE0}" srcOrd="4" destOrd="0" presId="urn:microsoft.com/office/officeart/2005/8/layout/pList1"/>
    <dgm:cxn modelId="{032B0305-C2D2-4138-95B6-092B15E78C97}" type="presParOf" srcId="{28BAF314-D470-497D-9905-898E40C26DE0}" destId="{91FAF9FD-DD9A-4DE5-9F8E-811171867E66}" srcOrd="0" destOrd="0" presId="urn:microsoft.com/office/officeart/2005/8/layout/pList1"/>
    <dgm:cxn modelId="{AA4CAB93-97E6-4B19-9C8E-DB586991ACAD}" type="presParOf" srcId="{28BAF314-D470-497D-9905-898E40C26DE0}" destId="{D9C6A2CA-FA4B-429E-A838-0259206E754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8B244-B8D5-4F7D-A214-D03346750F9A}">
      <dsp:nvSpPr>
        <dsp:cNvPr id="0" name=""/>
        <dsp:cNvSpPr/>
      </dsp:nvSpPr>
      <dsp:spPr>
        <a:xfrm>
          <a:off x="2871402" y="0"/>
          <a:ext cx="3508080" cy="5039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вопросительные</a:t>
          </a:r>
        </a:p>
      </dsp:txBody>
      <dsp:txXfrm>
        <a:off x="2896001" y="24599"/>
        <a:ext cx="3458882" cy="454711"/>
      </dsp:txXfrm>
    </dsp:sp>
    <dsp:sp modelId="{380E859D-6C98-4543-B059-440F180E1C39}">
      <dsp:nvSpPr>
        <dsp:cNvPr id="0" name=""/>
        <dsp:cNvSpPr/>
      </dsp:nvSpPr>
      <dsp:spPr>
        <a:xfrm>
          <a:off x="2862876" y="520981"/>
          <a:ext cx="3535765" cy="5039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восклицательные</a:t>
          </a:r>
        </a:p>
      </dsp:txBody>
      <dsp:txXfrm>
        <a:off x="2887475" y="545580"/>
        <a:ext cx="3486567" cy="454711"/>
      </dsp:txXfrm>
    </dsp:sp>
    <dsp:sp modelId="{2F10DD1D-B7CC-41DF-9FEF-B77628428947}">
      <dsp:nvSpPr>
        <dsp:cNvPr id="0" name=""/>
        <dsp:cNvSpPr/>
      </dsp:nvSpPr>
      <dsp:spPr>
        <a:xfrm>
          <a:off x="2857552" y="1049718"/>
          <a:ext cx="3518697" cy="6949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сомнение в достоверности</a:t>
          </a:r>
        </a:p>
      </dsp:txBody>
      <dsp:txXfrm>
        <a:off x="2891478" y="1083644"/>
        <a:ext cx="3450845" cy="627134"/>
      </dsp:txXfrm>
    </dsp:sp>
    <dsp:sp modelId="{C1E7CEC4-0568-44F4-9EFA-EF7B8DB94726}">
      <dsp:nvSpPr>
        <dsp:cNvPr id="0" name=""/>
        <dsp:cNvSpPr/>
      </dsp:nvSpPr>
      <dsp:spPr>
        <a:xfrm>
          <a:off x="2871364" y="1775131"/>
          <a:ext cx="3515277" cy="5662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усилительные</a:t>
          </a:r>
        </a:p>
      </dsp:txBody>
      <dsp:txXfrm>
        <a:off x="2899008" y="1802775"/>
        <a:ext cx="3459989" cy="511010"/>
      </dsp:txXfrm>
    </dsp:sp>
    <dsp:sp modelId="{2732FF14-69C5-4125-BE6D-AE82FF5E4211}">
      <dsp:nvSpPr>
        <dsp:cNvPr id="0" name=""/>
        <dsp:cNvSpPr/>
      </dsp:nvSpPr>
      <dsp:spPr>
        <a:xfrm>
          <a:off x="2880981" y="2383309"/>
          <a:ext cx="3499588" cy="5037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отрицательные</a:t>
          </a:r>
        </a:p>
      </dsp:txBody>
      <dsp:txXfrm>
        <a:off x="2905571" y="2407899"/>
        <a:ext cx="3450408" cy="454552"/>
      </dsp:txXfrm>
    </dsp:sp>
    <dsp:sp modelId="{A503AD6B-1CF5-4C4F-9F76-5F3BDA7538A7}">
      <dsp:nvSpPr>
        <dsp:cNvPr id="0" name=""/>
        <dsp:cNvSpPr/>
      </dsp:nvSpPr>
      <dsp:spPr>
        <a:xfrm>
          <a:off x="2871698" y="3489103"/>
          <a:ext cx="3518713" cy="5039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смягчающие</a:t>
          </a:r>
        </a:p>
      </dsp:txBody>
      <dsp:txXfrm>
        <a:off x="2896297" y="3513702"/>
        <a:ext cx="3469515" cy="454711"/>
      </dsp:txXfrm>
    </dsp:sp>
    <dsp:sp modelId="{0BE0BAE2-AABA-4F93-A02A-0CECF15EA6FD}">
      <dsp:nvSpPr>
        <dsp:cNvPr id="0" name=""/>
        <dsp:cNvSpPr/>
      </dsp:nvSpPr>
      <dsp:spPr>
        <a:xfrm>
          <a:off x="2877251" y="2916007"/>
          <a:ext cx="3543460" cy="543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усилительно-отрицательные</a:t>
          </a:r>
        </a:p>
      </dsp:txBody>
      <dsp:txXfrm>
        <a:off x="2903779" y="2942535"/>
        <a:ext cx="3490404" cy="490364"/>
      </dsp:txXfrm>
    </dsp:sp>
    <dsp:sp modelId="{70CD4505-5AEB-4ADA-AB62-FE0C6326E08E}">
      <dsp:nvSpPr>
        <dsp:cNvPr id="0" name=""/>
        <dsp:cNvSpPr/>
      </dsp:nvSpPr>
      <dsp:spPr>
        <a:xfrm>
          <a:off x="2879335" y="4034907"/>
          <a:ext cx="3502879" cy="5039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указательные</a:t>
          </a:r>
        </a:p>
      </dsp:txBody>
      <dsp:txXfrm>
        <a:off x="2903934" y="4059506"/>
        <a:ext cx="3453681" cy="454711"/>
      </dsp:txXfrm>
    </dsp:sp>
    <dsp:sp modelId="{4B9E84E7-C5B6-4FF4-9601-8F1EA0A00BFC}">
      <dsp:nvSpPr>
        <dsp:cNvPr id="0" name=""/>
        <dsp:cNvSpPr/>
      </dsp:nvSpPr>
      <dsp:spPr>
        <a:xfrm>
          <a:off x="2877251" y="4539179"/>
          <a:ext cx="3522084" cy="5604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определительные и </a:t>
          </a:r>
          <a:r>
            <a:rPr lang="ru-RU" sz="2000" b="1" kern="1200" dirty="0" err="1">
              <a:solidFill>
                <a:schemeClr val="tx1"/>
              </a:solidFill>
            </a:rPr>
            <a:t>уточнительные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04610" y="4566538"/>
        <a:ext cx="3467366" cy="505740"/>
      </dsp:txXfrm>
    </dsp:sp>
    <dsp:sp modelId="{B1989159-DDB7-431A-BDD1-D448D4CD8071}">
      <dsp:nvSpPr>
        <dsp:cNvPr id="0" name=""/>
        <dsp:cNvSpPr/>
      </dsp:nvSpPr>
      <dsp:spPr>
        <a:xfrm>
          <a:off x="2877327" y="5105407"/>
          <a:ext cx="3546430" cy="5039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ограничительные</a:t>
          </a:r>
        </a:p>
      </dsp:txBody>
      <dsp:txXfrm>
        <a:off x="2901926" y="5130006"/>
        <a:ext cx="3497232" cy="454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A0570-42CF-4D88-817F-C69FEEFEBD32}">
      <dsp:nvSpPr>
        <dsp:cNvPr id="0" name=""/>
        <dsp:cNvSpPr/>
      </dsp:nvSpPr>
      <dsp:spPr>
        <a:xfrm>
          <a:off x="107583" y="257803"/>
          <a:ext cx="2811786" cy="29655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5E0EB-9A31-41D2-8B2C-B12B39595148}">
      <dsp:nvSpPr>
        <dsp:cNvPr id="0" name=""/>
        <dsp:cNvSpPr/>
      </dsp:nvSpPr>
      <dsp:spPr>
        <a:xfrm>
          <a:off x="337501" y="3485294"/>
          <a:ext cx="2139070" cy="79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700" kern="1200" dirty="0"/>
        </a:p>
      </dsp:txBody>
      <dsp:txXfrm>
        <a:off x="337501" y="3485294"/>
        <a:ext cx="2139070" cy="793595"/>
      </dsp:txXfrm>
    </dsp:sp>
    <dsp:sp modelId="{CC1ADDE9-09CC-4EB3-A248-C9B3758EBA12}">
      <dsp:nvSpPr>
        <dsp:cNvPr id="0" name=""/>
        <dsp:cNvSpPr/>
      </dsp:nvSpPr>
      <dsp:spPr>
        <a:xfrm>
          <a:off x="3007782" y="216271"/>
          <a:ext cx="2906782" cy="304538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9072-785E-4304-965E-DF177C309288}">
      <dsp:nvSpPr>
        <dsp:cNvPr id="0" name=""/>
        <dsp:cNvSpPr/>
      </dsp:nvSpPr>
      <dsp:spPr>
        <a:xfrm>
          <a:off x="3308107" y="3485294"/>
          <a:ext cx="2139070" cy="79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700" kern="1200" dirty="0"/>
        </a:p>
      </dsp:txBody>
      <dsp:txXfrm>
        <a:off x="3308107" y="3485294"/>
        <a:ext cx="2139070" cy="793595"/>
      </dsp:txXfrm>
    </dsp:sp>
    <dsp:sp modelId="{91FAF9FD-DD9A-4DE5-9F8E-811171867E66}">
      <dsp:nvSpPr>
        <dsp:cNvPr id="0" name=""/>
        <dsp:cNvSpPr/>
      </dsp:nvSpPr>
      <dsp:spPr>
        <a:xfrm>
          <a:off x="6051855" y="164069"/>
          <a:ext cx="2731913" cy="314978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6A2CA-FA4B-429E-A838-0259206E754C}">
      <dsp:nvSpPr>
        <dsp:cNvPr id="0" name=""/>
        <dsp:cNvSpPr/>
      </dsp:nvSpPr>
      <dsp:spPr>
        <a:xfrm>
          <a:off x="6403079" y="3485294"/>
          <a:ext cx="2139070" cy="79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700" kern="1200" dirty="0"/>
        </a:p>
      </dsp:txBody>
      <dsp:txXfrm>
        <a:off x="6403079" y="3485294"/>
        <a:ext cx="2139070" cy="79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9D78-BAD4-4FC8-AB80-A6D52D2F3A75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8D91-CB0C-4AE7-A5DD-B7B3C229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87994-A889-4E1D-8AF9-4714B7454E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1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1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5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1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9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9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9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3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8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5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4657-DF53-474C-94FE-8A8802687D82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8E55-633B-489A-9B47-76A04221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8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Определите, какие смысловые группы частиц спрятаны под картинками?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562225"/>
              </p:ext>
            </p:extLst>
          </p:nvPr>
        </p:nvGraphicFramePr>
        <p:xfrm>
          <a:off x="110836" y="1898073"/>
          <a:ext cx="8880764" cy="427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27" y="5583382"/>
            <a:ext cx="2416258" cy="94210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646" y="5583382"/>
            <a:ext cx="2433099" cy="951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506" y="5583382"/>
            <a:ext cx="235825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59" y="1043999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b="1" dirty="0"/>
              <a:t>Подвигаемся?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0" y="2726675"/>
            <a:ext cx="2579615" cy="2579615"/>
          </a:xfrm>
        </p:spPr>
      </p:pic>
    </p:spTree>
    <p:extLst>
      <p:ext uri="{BB962C8B-B14F-4D97-AF65-F5344CB8AC3E}">
        <p14:creationId xmlns:p14="http://schemas.microsoft.com/office/powerpoint/2010/main" val="40282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345" y="1"/>
            <a:ext cx="11998036" cy="6873875"/>
          </a:xfrm>
        </p:spPr>
      </p:pic>
    </p:spTree>
    <p:extLst>
      <p:ext uri="{BB962C8B-B14F-4D97-AF65-F5344CB8AC3E}">
        <p14:creationId xmlns:p14="http://schemas.microsoft.com/office/powerpoint/2010/main" val="320327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«Старосветские помещики»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54727"/>
            <a:ext cx="7886700" cy="4722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Иногда Афанасий Иванович, ходя по комнате, стонал. Тогда Пульхерия Ивановна спрашивала:</a:t>
            </a:r>
          </a:p>
          <a:p>
            <a:pPr marL="0" indent="0">
              <a:buNone/>
            </a:pPr>
            <a:r>
              <a:rPr lang="ru-RU" dirty="0"/>
              <a:t>- Чего вы стонете, Афанасий Иванович?</a:t>
            </a:r>
          </a:p>
          <a:p>
            <a:pPr marL="0" indent="0">
              <a:buNone/>
            </a:pPr>
            <a:r>
              <a:rPr lang="ru-RU" dirty="0"/>
              <a:t>- Бог его знает, Пульхерия Ивановна, так, как будто немного живот болит,- говорил Афанасий Иванович.</a:t>
            </a:r>
          </a:p>
          <a:p>
            <a:pPr marL="0" indent="0">
              <a:buNone/>
            </a:pPr>
            <a:r>
              <a:rPr lang="ru-RU" dirty="0"/>
              <a:t>- А не лучше ли вам чего-нибудь съесть, Афанасий Иванович?</a:t>
            </a:r>
          </a:p>
          <a:p>
            <a:pPr marL="0" indent="0">
              <a:buNone/>
            </a:pPr>
            <a:r>
              <a:rPr lang="ru-RU" dirty="0"/>
              <a:t>- Не знаю, будет ли оно хорошо, Пульхерия Ивановна! впрочем, чего ж  бы такого съесть?</a:t>
            </a:r>
          </a:p>
          <a:p>
            <a:pPr marL="0" indent="0">
              <a:buNone/>
            </a:pPr>
            <a:r>
              <a:rPr lang="ru-RU" dirty="0"/>
              <a:t>- Кислого молочка или жиденького </a:t>
            </a:r>
            <a:r>
              <a:rPr lang="ru-RU" dirty="0" err="1"/>
              <a:t>узвару</a:t>
            </a:r>
            <a:r>
              <a:rPr lang="ru-RU" dirty="0"/>
              <a:t> с сушеными грушами.</a:t>
            </a:r>
          </a:p>
          <a:p>
            <a:pPr marL="0" indent="0">
              <a:buNone/>
            </a:pPr>
            <a:r>
              <a:rPr lang="ru-RU" dirty="0"/>
              <a:t>- Пожалуй, если так только, попробовать, - говорил Афанасий Иванович.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69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498764"/>
            <a:ext cx="7961168" cy="5678199"/>
          </a:xfrm>
        </p:spPr>
        <p:txBody>
          <a:bodyPr>
            <a:normAutofit/>
          </a:bodyPr>
          <a:lstStyle/>
          <a:p>
            <a:pPr marL="0" marR="190500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А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(отриц.)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лучше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ли (вопрос.)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вам чего-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нибудь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съесть, Афанасий Иванович?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90500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(отриц.)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знаю, будет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ли (вопросит.)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оно хорошо, Пульхерия Ивановна! впрочем, чего </a:t>
            </a:r>
            <a:r>
              <a:rPr lang="ru-RU" sz="3200" dirty="0">
                <a:solidFill>
                  <a:srgbClr val="CC00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ж (усилительная)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99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бы</a:t>
            </a:r>
            <a:r>
              <a:rPr lang="ru-RU" sz="3200" dirty="0">
                <a:solidFill>
                  <a:srgbClr val="0099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(условное накл.)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такого съесть?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90500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Кислого молочка или жиденького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узвару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с сушеными грушами.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Пожалуй, если так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только (</a:t>
            </a:r>
            <a:r>
              <a:rPr lang="ru-RU" sz="3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огранич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.)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попробовать, - говорил Афанасий Иванович.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254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Афанасий Иванович и Пульхерия Ивановна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821350"/>
            <a:ext cx="7273636" cy="4691495"/>
          </a:xfrm>
        </p:spPr>
      </p:pic>
    </p:spTree>
    <p:extLst>
      <p:ext uri="{BB962C8B-B14F-4D97-AF65-F5344CB8AC3E}">
        <p14:creationId xmlns:p14="http://schemas.microsoft.com/office/powerpoint/2010/main" val="230151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34" y="235527"/>
            <a:ext cx="9155634" cy="63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365126"/>
            <a:ext cx="8030441" cy="1325563"/>
          </a:xfrm>
        </p:spPr>
        <p:txBody>
          <a:bodyPr/>
          <a:lstStyle/>
          <a:p>
            <a:r>
              <a:rPr lang="ru-RU" dirty="0"/>
              <a:t>Подведем итоги!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165023" cy="420110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едагог года_2019\ГЛАЗУНОВА П.В\урок учитель года\для урока\4a0d9ff23c3e307c2d5f439f79570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33" y="546815"/>
            <a:ext cx="3988288" cy="57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едагог года_2019\ГЛАЗУНОВА П.В\урок учитель года\для урока\4a0d9ff23c3e307c2d5f439f79570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26" y="259862"/>
            <a:ext cx="44831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едагог года_2019\ГЛАЗУНОВА П.В\урок учитель года\для урока\894f803bc62974528c29fd58c7dn--dlya-doma-i-interera-polka-kuhonnaya-sie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38" y="0"/>
            <a:ext cx="5955323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1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92369"/>
            <a:ext cx="7772400" cy="2714815"/>
          </a:xfrm>
        </p:spPr>
        <p:txBody>
          <a:bodyPr>
            <a:noAutofit/>
          </a:bodyPr>
          <a:lstStyle/>
          <a:p>
            <a:r>
              <a:rPr lang="ru-RU" sz="4800" b="1" dirty="0"/>
              <a:t>Повторение по теме «Частицы. </a:t>
            </a:r>
            <a:br>
              <a:rPr lang="ru-RU" sz="4800" b="1" dirty="0"/>
            </a:br>
            <a:r>
              <a:rPr lang="ru-RU" sz="4800" b="1" dirty="0"/>
              <a:t>Употребление частиц в речи»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3" y="3207184"/>
            <a:ext cx="3411415" cy="3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2202873"/>
            <a:ext cx="7947313" cy="397408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Частица </a:t>
            </a:r>
            <a:r>
              <a:rPr lang="ru-RU" sz="4000" dirty="0"/>
              <a:t>– это (…) часть речи, которая (…) дополнительные (…) в значение предложения.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947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76" y="112439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Частица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– это 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служебная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часть речи, которая 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вносит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дополнительные 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оттенки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в значение предложения</a:t>
            </a:r>
            <a:r>
              <a:rPr lang="ru-RU" sz="4400" dirty="0"/>
              <a:t>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0" y="4065755"/>
            <a:ext cx="8659091" cy="34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User\Desktop\для урока\масленица.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45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Найдем частицы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А не поехать бы нам в Петербург?</a:t>
            </a:r>
          </a:p>
          <a:p>
            <a:pPr marL="0" indent="0">
              <a:buNone/>
            </a:pPr>
            <a:r>
              <a:rPr lang="ru-RU" sz="4000" dirty="0"/>
              <a:t>Давайте съедим блинчик?</a:t>
            </a:r>
          </a:p>
        </p:txBody>
      </p:sp>
    </p:spTree>
    <p:extLst>
      <p:ext uri="{BB962C8B-B14F-4D97-AF65-F5344CB8AC3E}">
        <p14:creationId xmlns:p14="http://schemas.microsoft.com/office/powerpoint/2010/main" val="357548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09600"/>
            <a:ext cx="790575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А не поехать </a:t>
            </a:r>
            <a:r>
              <a:rPr lang="ru-RU" sz="4000" dirty="0">
                <a:solidFill>
                  <a:srgbClr val="FF0000"/>
                </a:solidFill>
              </a:rPr>
              <a:t>бы</a:t>
            </a:r>
            <a:r>
              <a:rPr lang="ru-RU" sz="4000" dirty="0"/>
              <a:t> мне в Петербург?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Давайте</a:t>
            </a:r>
            <a:r>
              <a:rPr lang="ru-RU" sz="4000" dirty="0"/>
              <a:t> съедим блинчик?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400" u="dbl" dirty="0">
                <a:solidFill>
                  <a:srgbClr val="FF0000"/>
                </a:solidFill>
              </a:rPr>
              <a:t>Давайте</a:t>
            </a:r>
            <a:r>
              <a:rPr lang="ru-RU" sz="4400" u="dbl" dirty="0"/>
              <a:t> съедим</a:t>
            </a:r>
            <a:r>
              <a:rPr lang="ru-RU" sz="4400" dirty="0"/>
              <a:t> </a:t>
            </a:r>
            <a:r>
              <a:rPr lang="ru-RU" sz="4400" u="dash" dirty="0"/>
              <a:t>блинчик</a:t>
            </a:r>
            <a:r>
              <a:rPr lang="ru-RU" sz="4400" dirty="0"/>
              <a:t>?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070C0"/>
                </a:solidFill>
              </a:rPr>
              <a:t>Отметим! </a:t>
            </a:r>
            <a:r>
              <a:rPr lang="ru-RU" sz="4400" dirty="0"/>
              <a:t>Формообразующие частицы входят в состав сказуемого!</a:t>
            </a:r>
            <a:endParaRPr lang="ru-RU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44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4" y="151765"/>
            <a:ext cx="9005455" cy="9797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10! вкусов </a:t>
            </a:r>
            <a:r>
              <a:rPr lang="ru-RU" sz="3600" b="1" dirty="0"/>
              <a:t>(дополнительных оттенков/ смыслов), которые могут привносить частицы: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040362"/>
              </p:ext>
            </p:extLst>
          </p:nvPr>
        </p:nvGraphicFramePr>
        <p:xfrm>
          <a:off x="-78379" y="1131479"/>
          <a:ext cx="9144000" cy="561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5696" y="1104824"/>
            <a:ext cx="2286002" cy="573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Разве? Неужели? Ли?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697" y="1692636"/>
            <a:ext cx="2286002" cy="56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Как! Что за..!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695" y="2282432"/>
            <a:ext cx="2286003" cy="5909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Едва ли, вряд ли, якобы, 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695" y="2907372"/>
            <a:ext cx="2286003" cy="57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Ведь, даже, 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694" y="3509786"/>
            <a:ext cx="2286004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5690" y="4006984"/>
            <a:ext cx="2286003" cy="503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Далеко не, отнюдь 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691" y="5127072"/>
            <a:ext cx="2286002" cy="4324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Вот, вон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692" y="5752812"/>
            <a:ext cx="2305594" cy="466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Именно, как раз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5692" y="6221988"/>
            <a:ext cx="2286001" cy="452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Только, лишь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690" y="4590905"/>
            <a:ext cx="2286003" cy="4324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5278" y="2524307"/>
            <a:ext cx="4222466" cy="281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23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9255</TotalTime>
  <Words>348</Words>
  <Application>Microsoft Office PowerPoint</Application>
  <PresentationFormat>Экран (4:3)</PresentationFormat>
  <Paragraphs>49</Paragraphs>
  <Slides>17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Повторение по теме «Частицы.  Употребление частиц в речи»</vt:lpstr>
      <vt:lpstr>Презентация PowerPoint</vt:lpstr>
      <vt:lpstr>Презентация PowerPoint</vt:lpstr>
      <vt:lpstr>Презентация PowerPoint</vt:lpstr>
      <vt:lpstr>Найдем частицы</vt:lpstr>
      <vt:lpstr>Презентация PowerPoint</vt:lpstr>
      <vt:lpstr>10! вкусов (дополнительных оттенков/ смыслов), которые могут привносить частицы:</vt:lpstr>
      <vt:lpstr>Определите, какие смысловые группы частиц спрятаны под картинками?</vt:lpstr>
      <vt:lpstr>Подвигаемся?</vt:lpstr>
      <vt:lpstr>Презентация PowerPoint</vt:lpstr>
      <vt:lpstr>«Старосветские помещики»</vt:lpstr>
      <vt:lpstr>Презентация PowerPoint</vt:lpstr>
      <vt:lpstr>Афанасий Иванович и Пульхерия Ивановна</vt:lpstr>
      <vt:lpstr>Презентация PowerPoint</vt:lpstr>
      <vt:lpstr>Подведем итоги!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42</cp:revision>
  <dcterms:created xsi:type="dcterms:W3CDTF">2019-02-09T05:35:36Z</dcterms:created>
  <dcterms:modified xsi:type="dcterms:W3CDTF">2019-03-09T06:55:36Z</dcterms:modified>
</cp:coreProperties>
</file>