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8" r:id="rId6"/>
    <p:sldId id="260" r:id="rId7"/>
    <p:sldId id="261" r:id="rId8"/>
    <p:sldId id="262" r:id="rId9"/>
    <p:sldId id="264" r:id="rId10"/>
    <p:sldId id="263" r:id="rId11"/>
    <p:sldId id="267" r:id="rId12"/>
    <p:sldId id="266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AD721D-4B76-4620-9C16-266B85E1337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DDED8C-5160-4109-8257-DF37C8C67A24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Причиняющий боль другим</a:t>
          </a:r>
          <a:endParaRPr lang="ru-RU" dirty="0"/>
        </a:p>
      </dgm:t>
    </dgm:pt>
    <dgm:pt modelId="{01810D1A-63DF-4465-9F3F-3560B7402AE3}" type="parTrans" cxnId="{49D79D3B-8F96-4EA5-ABF0-837885A7D75D}">
      <dgm:prSet/>
      <dgm:spPr/>
      <dgm:t>
        <a:bodyPr/>
        <a:lstStyle/>
        <a:p>
          <a:endParaRPr lang="ru-RU"/>
        </a:p>
      </dgm:t>
    </dgm:pt>
    <dgm:pt modelId="{E74C75D6-CE2F-4BAA-BB04-FD8BB2DC504D}" type="sibTrans" cxnId="{49D79D3B-8F96-4EA5-ABF0-837885A7D75D}">
      <dgm:prSet/>
      <dgm:spPr/>
      <dgm:t>
        <a:bodyPr/>
        <a:lstStyle/>
        <a:p>
          <a:endParaRPr lang="ru-RU"/>
        </a:p>
      </dgm:t>
    </dgm:pt>
    <dgm:pt modelId="{B4CF0DEF-77EB-4198-A51E-73C21DCD690D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сердитый</a:t>
          </a:r>
          <a:endParaRPr lang="ru-RU" dirty="0"/>
        </a:p>
      </dgm:t>
    </dgm:pt>
    <dgm:pt modelId="{861FC545-F21E-486E-808F-5EA6D5D95D6B}" type="parTrans" cxnId="{D397F3D8-A2DF-4154-AECF-C1D096C18C7C}">
      <dgm:prSet/>
      <dgm:spPr/>
      <dgm:t>
        <a:bodyPr/>
        <a:lstStyle/>
        <a:p>
          <a:endParaRPr lang="ru-RU"/>
        </a:p>
      </dgm:t>
    </dgm:pt>
    <dgm:pt modelId="{2B0FA276-4A25-4D17-9AB2-BFF7708259BD}" type="sibTrans" cxnId="{D397F3D8-A2DF-4154-AECF-C1D096C18C7C}">
      <dgm:prSet/>
      <dgm:spPr/>
      <dgm:t>
        <a:bodyPr/>
        <a:lstStyle/>
        <a:p>
          <a:endParaRPr lang="ru-RU"/>
        </a:p>
      </dgm:t>
    </dgm:pt>
    <dgm:pt modelId="{46B13F73-77EA-4532-9B5F-7058848A553B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жестокий</a:t>
          </a:r>
          <a:endParaRPr lang="ru-RU" dirty="0"/>
        </a:p>
      </dgm:t>
    </dgm:pt>
    <dgm:pt modelId="{5382E53C-2CC5-461E-801E-E4469E36D08D}" type="parTrans" cxnId="{27C00C5E-686A-49ED-A272-0B539670B678}">
      <dgm:prSet/>
      <dgm:spPr/>
      <dgm:t>
        <a:bodyPr/>
        <a:lstStyle/>
        <a:p>
          <a:endParaRPr lang="ru-RU"/>
        </a:p>
      </dgm:t>
    </dgm:pt>
    <dgm:pt modelId="{303755D9-90C9-4E91-B5FC-B3E73E650362}" type="sibTrans" cxnId="{27C00C5E-686A-49ED-A272-0B539670B678}">
      <dgm:prSet/>
      <dgm:spPr/>
      <dgm:t>
        <a:bodyPr/>
        <a:lstStyle/>
        <a:p>
          <a:endParaRPr lang="ru-RU"/>
        </a:p>
      </dgm:t>
    </dgm:pt>
    <dgm:pt modelId="{7E908874-AD26-4049-9E2D-136D43A58212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грубый</a:t>
          </a:r>
          <a:endParaRPr lang="ru-RU" dirty="0"/>
        </a:p>
      </dgm:t>
    </dgm:pt>
    <dgm:pt modelId="{5E7EFE71-BCC5-4B25-85C1-9B0AF61C26DA}" type="parTrans" cxnId="{DE47CA64-7793-4340-84E8-A8AE826FD4C6}">
      <dgm:prSet/>
      <dgm:spPr/>
      <dgm:t>
        <a:bodyPr/>
        <a:lstStyle/>
        <a:p>
          <a:endParaRPr lang="ru-RU"/>
        </a:p>
      </dgm:t>
    </dgm:pt>
    <dgm:pt modelId="{019DB718-E3B3-4A4D-A4C2-93B023033763}" type="sibTrans" cxnId="{DE47CA64-7793-4340-84E8-A8AE826FD4C6}">
      <dgm:prSet/>
      <dgm:spPr/>
      <dgm:t>
        <a:bodyPr/>
        <a:lstStyle/>
        <a:p>
          <a:endParaRPr lang="ru-RU"/>
        </a:p>
      </dgm:t>
    </dgm:pt>
    <dgm:pt modelId="{1905923E-ACC4-4432-95A6-0F2BAE0FA233}">
      <dgm:prSet phldrT="[Текст]"/>
      <dgm:spPr/>
      <dgm:t>
        <a:bodyPr/>
        <a:lstStyle/>
        <a:p>
          <a:r>
            <a:rPr lang="ru-RU" dirty="0" smtClean="0"/>
            <a:t>безжалостный</a:t>
          </a:r>
          <a:endParaRPr lang="ru-RU" dirty="0"/>
        </a:p>
      </dgm:t>
    </dgm:pt>
    <dgm:pt modelId="{EC321D14-6186-4E90-B65B-B08B9013D3F2}" type="parTrans" cxnId="{998AE6B9-B893-4C76-A027-912AC2599724}">
      <dgm:prSet/>
      <dgm:spPr/>
      <dgm:t>
        <a:bodyPr/>
        <a:lstStyle/>
        <a:p>
          <a:endParaRPr lang="ru-RU"/>
        </a:p>
      </dgm:t>
    </dgm:pt>
    <dgm:pt modelId="{BEDEE05C-EE41-45B1-B665-7A20115E78DB}" type="sibTrans" cxnId="{998AE6B9-B893-4C76-A027-912AC2599724}">
      <dgm:prSet/>
      <dgm:spPr/>
      <dgm:t>
        <a:bodyPr/>
        <a:lstStyle/>
        <a:p>
          <a:endParaRPr lang="ru-RU"/>
        </a:p>
      </dgm:t>
    </dgm:pt>
    <dgm:pt modelId="{68864993-D104-4A17-A97E-F6B1373A154E}">
      <dgm:prSet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бесчеловечный</a:t>
          </a:r>
          <a:endParaRPr lang="ru-RU" dirty="0"/>
        </a:p>
      </dgm:t>
    </dgm:pt>
    <dgm:pt modelId="{B7A75D68-F0E9-4146-A0EA-9BD0DDD055CC}" type="parTrans" cxnId="{064B50D8-EC17-4AFD-96F2-B0C2F4E3C085}">
      <dgm:prSet/>
      <dgm:spPr/>
      <dgm:t>
        <a:bodyPr/>
        <a:lstStyle/>
        <a:p>
          <a:endParaRPr lang="ru-RU"/>
        </a:p>
      </dgm:t>
    </dgm:pt>
    <dgm:pt modelId="{6D42526A-B606-4265-93ED-B73CBB1E7BD1}" type="sibTrans" cxnId="{064B50D8-EC17-4AFD-96F2-B0C2F4E3C085}">
      <dgm:prSet/>
      <dgm:spPr/>
      <dgm:t>
        <a:bodyPr/>
        <a:lstStyle/>
        <a:p>
          <a:endParaRPr lang="ru-RU"/>
        </a:p>
      </dgm:t>
    </dgm:pt>
    <dgm:pt modelId="{E62D5A54-53A9-4926-9645-787D0B32B304}">
      <dgm:prSet/>
      <dgm:spPr>
        <a:solidFill>
          <a:srgbClr val="92D050"/>
        </a:solidFill>
      </dgm:spPr>
      <dgm:t>
        <a:bodyPr/>
        <a:lstStyle/>
        <a:p>
          <a:r>
            <a:rPr lang="ru-RU" dirty="0" smtClean="0"/>
            <a:t>чёрствый</a:t>
          </a:r>
          <a:endParaRPr lang="ru-RU" dirty="0"/>
        </a:p>
      </dgm:t>
    </dgm:pt>
    <dgm:pt modelId="{DD698FC8-2B8B-486B-A16D-FD37E8FE92CF}" type="parTrans" cxnId="{5EAEE6B8-FFA0-4752-B308-A0FC56CEA785}">
      <dgm:prSet/>
      <dgm:spPr/>
      <dgm:t>
        <a:bodyPr/>
        <a:lstStyle/>
        <a:p>
          <a:endParaRPr lang="ru-RU"/>
        </a:p>
      </dgm:t>
    </dgm:pt>
    <dgm:pt modelId="{FEB527C1-ADD2-4592-8F28-693D02FBC8A9}" type="sibTrans" cxnId="{5EAEE6B8-FFA0-4752-B308-A0FC56CEA785}">
      <dgm:prSet/>
      <dgm:spPr/>
      <dgm:t>
        <a:bodyPr/>
        <a:lstStyle/>
        <a:p>
          <a:endParaRPr lang="ru-RU"/>
        </a:p>
      </dgm:t>
    </dgm:pt>
    <dgm:pt modelId="{19FE571F-30DD-499F-9C5E-2C59EE330460}">
      <dgm:prSet/>
      <dgm:spPr>
        <a:solidFill>
          <a:srgbClr val="FFC000"/>
        </a:solidFill>
      </dgm:spPr>
      <dgm:t>
        <a:bodyPr/>
        <a:lstStyle/>
        <a:p>
          <a:r>
            <a:rPr lang="ru-RU" dirty="0" smtClean="0"/>
            <a:t>равнодушный</a:t>
          </a:r>
          <a:endParaRPr lang="ru-RU" dirty="0"/>
        </a:p>
      </dgm:t>
    </dgm:pt>
    <dgm:pt modelId="{9E721E4F-3EF6-4AC5-9C70-DAEB631B0570}" type="parTrans" cxnId="{F32D2558-BA5A-4AF5-BE18-3AECC79A3BC2}">
      <dgm:prSet/>
      <dgm:spPr/>
      <dgm:t>
        <a:bodyPr/>
        <a:lstStyle/>
        <a:p>
          <a:endParaRPr lang="ru-RU"/>
        </a:p>
      </dgm:t>
    </dgm:pt>
    <dgm:pt modelId="{43601598-5D46-42D8-AEA3-360A68132F6C}" type="sibTrans" cxnId="{F32D2558-BA5A-4AF5-BE18-3AECC79A3BC2}">
      <dgm:prSet/>
      <dgm:spPr/>
      <dgm:t>
        <a:bodyPr/>
        <a:lstStyle/>
        <a:p>
          <a:endParaRPr lang="ru-RU"/>
        </a:p>
      </dgm:t>
    </dgm:pt>
    <dgm:pt modelId="{28C86FE3-167B-44F8-BC57-A743F028AA02}">
      <dgm:prSet/>
      <dgm:spPr>
        <a:solidFill>
          <a:srgbClr val="002060"/>
        </a:solidFill>
      </dgm:spPr>
      <dgm:t>
        <a:bodyPr/>
        <a:lstStyle/>
        <a:p>
          <a:r>
            <a:rPr lang="ru-RU" dirty="0" smtClean="0"/>
            <a:t>эгоистичный</a:t>
          </a:r>
          <a:endParaRPr lang="ru-RU" dirty="0"/>
        </a:p>
      </dgm:t>
    </dgm:pt>
    <dgm:pt modelId="{98140FFF-9E74-4628-B695-E43A658F9669}" type="parTrans" cxnId="{37C0A923-B9FE-40BC-84D5-AA0E06C3CA5B}">
      <dgm:prSet/>
      <dgm:spPr/>
      <dgm:t>
        <a:bodyPr/>
        <a:lstStyle/>
        <a:p>
          <a:endParaRPr lang="ru-RU"/>
        </a:p>
      </dgm:t>
    </dgm:pt>
    <dgm:pt modelId="{5C29BE10-18B7-4ED1-A645-603F8C3C87A6}" type="sibTrans" cxnId="{37C0A923-B9FE-40BC-84D5-AA0E06C3CA5B}">
      <dgm:prSet/>
      <dgm:spPr/>
      <dgm:t>
        <a:bodyPr/>
        <a:lstStyle/>
        <a:p>
          <a:endParaRPr lang="ru-RU"/>
        </a:p>
      </dgm:t>
    </dgm:pt>
    <dgm:pt modelId="{8743CB83-8C77-4C7D-8B19-1D7690E1AB29}" type="pres">
      <dgm:prSet presAssocID="{ABAD721D-4B76-4620-9C16-266B85E1337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04D9E1-5419-4996-8738-AFA49F8BB11B}" type="pres">
      <dgm:prSet presAssocID="{C5DDED8C-5160-4109-8257-DF37C8C67A2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E2DBF-8C6E-43A1-9CDE-30F10A3C91FD}" type="pres">
      <dgm:prSet presAssocID="{E74C75D6-CE2F-4BAA-BB04-FD8BB2DC504D}" presName="sibTrans" presStyleCnt="0"/>
      <dgm:spPr/>
    </dgm:pt>
    <dgm:pt modelId="{A0AAC33F-1E7A-41AA-ACBF-AA65B2E8F779}" type="pres">
      <dgm:prSet presAssocID="{B4CF0DEF-77EB-4198-A51E-73C21DCD690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7AF6B-B1D6-411C-B7BF-FA9019D0BF57}" type="pres">
      <dgm:prSet presAssocID="{2B0FA276-4A25-4D17-9AB2-BFF7708259BD}" presName="sibTrans" presStyleCnt="0"/>
      <dgm:spPr/>
    </dgm:pt>
    <dgm:pt modelId="{69D7CD6B-A9B2-460A-B9F7-D78D2B26202B}" type="pres">
      <dgm:prSet presAssocID="{46B13F73-77EA-4532-9B5F-7058848A553B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EE77A-AF92-4CF4-B294-46076E4430C3}" type="pres">
      <dgm:prSet presAssocID="{303755D9-90C9-4E91-B5FC-B3E73E650362}" presName="sibTrans" presStyleCnt="0"/>
      <dgm:spPr/>
    </dgm:pt>
    <dgm:pt modelId="{E283DAE8-DF7F-4C71-BE92-0F5B2C70AFFF}" type="pres">
      <dgm:prSet presAssocID="{7E908874-AD26-4049-9E2D-136D43A5821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DB9A1-6EA6-4A99-A5DF-85422D253CD9}" type="pres">
      <dgm:prSet presAssocID="{019DB718-E3B3-4A4D-A4C2-93B023033763}" presName="sibTrans" presStyleCnt="0"/>
      <dgm:spPr/>
    </dgm:pt>
    <dgm:pt modelId="{42146DFD-8B53-432C-ABBB-F86D12C39D92}" type="pres">
      <dgm:prSet presAssocID="{1905923E-ACC4-4432-95A6-0F2BAE0FA23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88865-E7EA-493D-8717-C66EB90C96EE}" type="pres">
      <dgm:prSet presAssocID="{BEDEE05C-EE41-45B1-B665-7A20115E78DB}" presName="sibTrans" presStyleCnt="0"/>
      <dgm:spPr/>
    </dgm:pt>
    <dgm:pt modelId="{A5E58E79-A1A2-44B7-9A4A-DAE0521A14F2}" type="pres">
      <dgm:prSet presAssocID="{68864993-D104-4A17-A97E-F6B1373A154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3B80A-FC12-4902-B879-AB2A65D1DB0C}" type="pres">
      <dgm:prSet presAssocID="{6D42526A-B606-4265-93ED-B73CBB1E7BD1}" presName="sibTrans" presStyleCnt="0"/>
      <dgm:spPr/>
    </dgm:pt>
    <dgm:pt modelId="{BD792966-9C25-431A-A66C-25B690F7420C}" type="pres">
      <dgm:prSet presAssocID="{E62D5A54-53A9-4926-9645-787D0B32B30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6F206-AE0D-4026-868A-06D152959F2D}" type="pres">
      <dgm:prSet presAssocID="{FEB527C1-ADD2-4592-8F28-693D02FBC8A9}" presName="sibTrans" presStyleCnt="0"/>
      <dgm:spPr/>
    </dgm:pt>
    <dgm:pt modelId="{D541AAB4-1820-460D-9429-217A4D33725B}" type="pres">
      <dgm:prSet presAssocID="{19FE571F-30DD-499F-9C5E-2C59EE33046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1748DD-EFB9-4285-8B40-3AEF8F97B4FE}" type="pres">
      <dgm:prSet presAssocID="{43601598-5D46-42D8-AEA3-360A68132F6C}" presName="sibTrans" presStyleCnt="0"/>
      <dgm:spPr/>
    </dgm:pt>
    <dgm:pt modelId="{5215ED32-086F-4EAF-B6FD-5A0EAF51680C}" type="pres">
      <dgm:prSet presAssocID="{28C86FE3-167B-44F8-BC57-A743F028AA0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1C844C-CC07-460D-A845-B5A805903330}" type="presOf" srcId="{1905923E-ACC4-4432-95A6-0F2BAE0FA233}" destId="{42146DFD-8B53-432C-ABBB-F86D12C39D92}" srcOrd="0" destOrd="0" presId="urn:microsoft.com/office/officeart/2005/8/layout/default"/>
    <dgm:cxn modelId="{064B50D8-EC17-4AFD-96F2-B0C2F4E3C085}" srcId="{ABAD721D-4B76-4620-9C16-266B85E1337E}" destId="{68864993-D104-4A17-A97E-F6B1373A154E}" srcOrd="5" destOrd="0" parTransId="{B7A75D68-F0E9-4146-A0EA-9BD0DDD055CC}" sibTransId="{6D42526A-B606-4265-93ED-B73CBB1E7BD1}"/>
    <dgm:cxn modelId="{27C00C5E-686A-49ED-A272-0B539670B678}" srcId="{ABAD721D-4B76-4620-9C16-266B85E1337E}" destId="{46B13F73-77EA-4532-9B5F-7058848A553B}" srcOrd="2" destOrd="0" parTransId="{5382E53C-2CC5-461E-801E-E4469E36D08D}" sibTransId="{303755D9-90C9-4E91-B5FC-B3E73E650362}"/>
    <dgm:cxn modelId="{DE47CA64-7793-4340-84E8-A8AE826FD4C6}" srcId="{ABAD721D-4B76-4620-9C16-266B85E1337E}" destId="{7E908874-AD26-4049-9E2D-136D43A58212}" srcOrd="3" destOrd="0" parTransId="{5E7EFE71-BCC5-4B25-85C1-9B0AF61C26DA}" sibTransId="{019DB718-E3B3-4A4D-A4C2-93B023033763}"/>
    <dgm:cxn modelId="{C7B93B78-7544-4513-807C-917BADE54F4D}" type="presOf" srcId="{28C86FE3-167B-44F8-BC57-A743F028AA02}" destId="{5215ED32-086F-4EAF-B6FD-5A0EAF51680C}" srcOrd="0" destOrd="0" presId="urn:microsoft.com/office/officeart/2005/8/layout/default"/>
    <dgm:cxn modelId="{1CD97473-F53F-4AFA-BE06-2D3F42DC6B9B}" type="presOf" srcId="{7E908874-AD26-4049-9E2D-136D43A58212}" destId="{E283DAE8-DF7F-4C71-BE92-0F5B2C70AFFF}" srcOrd="0" destOrd="0" presId="urn:microsoft.com/office/officeart/2005/8/layout/default"/>
    <dgm:cxn modelId="{98D727E7-1525-477C-AA4F-93401675BAA6}" type="presOf" srcId="{E62D5A54-53A9-4926-9645-787D0B32B304}" destId="{BD792966-9C25-431A-A66C-25B690F7420C}" srcOrd="0" destOrd="0" presId="urn:microsoft.com/office/officeart/2005/8/layout/default"/>
    <dgm:cxn modelId="{5EAEE6B8-FFA0-4752-B308-A0FC56CEA785}" srcId="{ABAD721D-4B76-4620-9C16-266B85E1337E}" destId="{E62D5A54-53A9-4926-9645-787D0B32B304}" srcOrd="6" destOrd="0" parTransId="{DD698FC8-2B8B-486B-A16D-FD37E8FE92CF}" sibTransId="{FEB527C1-ADD2-4592-8F28-693D02FBC8A9}"/>
    <dgm:cxn modelId="{F32D2558-BA5A-4AF5-BE18-3AECC79A3BC2}" srcId="{ABAD721D-4B76-4620-9C16-266B85E1337E}" destId="{19FE571F-30DD-499F-9C5E-2C59EE330460}" srcOrd="7" destOrd="0" parTransId="{9E721E4F-3EF6-4AC5-9C70-DAEB631B0570}" sibTransId="{43601598-5D46-42D8-AEA3-360A68132F6C}"/>
    <dgm:cxn modelId="{BD06C458-2847-47BD-8323-83B50027B490}" type="presOf" srcId="{C5DDED8C-5160-4109-8257-DF37C8C67A24}" destId="{2504D9E1-5419-4996-8738-AFA49F8BB11B}" srcOrd="0" destOrd="0" presId="urn:microsoft.com/office/officeart/2005/8/layout/default"/>
    <dgm:cxn modelId="{49D79D3B-8F96-4EA5-ABF0-837885A7D75D}" srcId="{ABAD721D-4B76-4620-9C16-266B85E1337E}" destId="{C5DDED8C-5160-4109-8257-DF37C8C67A24}" srcOrd="0" destOrd="0" parTransId="{01810D1A-63DF-4465-9F3F-3560B7402AE3}" sibTransId="{E74C75D6-CE2F-4BAA-BB04-FD8BB2DC504D}"/>
    <dgm:cxn modelId="{D397F3D8-A2DF-4154-AECF-C1D096C18C7C}" srcId="{ABAD721D-4B76-4620-9C16-266B85E1337E}" destId="{B4CF0DEF-77EB-4198-A51E-73C21DCD690D}" srcOrd="1" destOrd="0" parTransId="{861FC545-F21E-486E-808F-5EA6D5D95D6B}" sibTransId="{2B0FA276-4A25-4D17-9AB2-BFF7708259BD}"/>
    <dgm:cxn modelId="{37C0A923-B9FE-40BC-84D5-AA0E06C3CA5B}" srcId="{ABAD721D-4B76-4620-9C16-266B85E1337E}" destId="{28C86FE3-167B-44F8-BC57-A743F028AA02}" srcOrd="8" destOrd="0" parTransId="{98140FFF-9E74-4628-B695-E43A658F9669}" sibTransId="{5C29BE10-18B7-4ED1-A645-603F8C3C87A6}"/>
    <dgm:cxn modelId="{B48E616B-792C-4DFF-B138-42CE4EFBB26D}" type="presOf" srcId="{19FE571F-30DD-499F-9C5E-2C59EE330460}" destId="{D541AAB4-1820-460D-9429-217A4D33725B}" srcOrd="0" destOrd="0" presId="urn:microsoft.com/office/officeart/2005/8/layout/default"/>
    <dgm:cxn modelId="{C9458756-788B-4C7E-8DA8-FA1A446FCE70}" type="presOf" srcId="{ABAD721D-4B76-4620-9C16-266B85E1337E}" destId="{8743CB83-8C77-4C7D-8B19-1D7690E1AB29}" srcOrd="0" destOrd="0" presId="urn:microsoft.com/office/officeart/2005/8/layout/default"/>
    <dgm:cxn modelId="{C11C8D1E-D703-4DA9-A858-ED8C13B593FF}" type="presOf" srcId="{46B13F73-77EA-4532-9B5F-7058848A553B}" destId="{69D7CD6B-A9B2-460A-B9F7-D78D2B26202B}" srcOrd="0" destOrd="0" presId="urn:microsoft.com/office/officeart/2005/8/layout/default"/>
    <dgm:cxn modelId="{03EBDA76-69F9-489F-B374-E395AD0BE385}" type="presOf" srcId="{68864993-D104-4A17-A97E-F6B1373A154E}" destId="{A5E58E79-A1A2-44B7-9A4A-DAE0521A14F2}" srcOrd="0" destOrd="0" presId="urn:microsoft.com/office/officeart/2005/8/layout/default"/>
    <dgm:cxn modelId="{A8350CA5-EB5F-43A9-BCE2-7887256398F1}" type="presOf" srcId="{B4CF0DEF-77EB-4198-A51E-73C21DCD690D}" destId="{A0AAC33F-1E7A-41AA-ACBF-AA65B2E8F779}" srcOrd="0" destOrd="0" presId="urn:microsoft.com/office/officeart/2005/8/layout/default"/>
    <dgm:cxn modelId="{998AE6B9-B893-4C76-A027-912AC2599724}" srcId="{ABAD721D-4B76-4620-9C16-266B85E1337E}" destId="{1905923E-ACC4-4432-95A6-0F2BAE0FA233}" srcOrd="4" destOrd="0" parTransId="{EC321D14-6186-4E90-B65B-B08B9013D3F2}" sibTransId="{BEDEE05C-EE41-45B1-B665-7A20115E78DB}"/>
    <dgm:cxn modelId="{336D5FD3-E3C2-4637-B895-FBDE80776876}" type="presParOf" srcId="{8743CB83-8C77-4C7D-8B19-1D7690E1AB29}" destId="{2504D9E1-5419-4996-8738-AFA49F8BB11B}" srcOrd="0" destOrd="0" presId="urn:microsoft.com/office/officeart/2005/8/layout/default"/>
    <dgm:cxn modelId="{ABAB9A50-4916-4F1A-868F-B309CD21A885}" type="presParOf" srcId="{8743CB83-8C77-4C7D-8B19-1D7690E1AB29}" destId="{9C4E2DBF-8C6E-43A1-9CDE-30F10A3C91FD}" srcOrd="1" destOrd="0" presId="urn:microsoft.com/office/officeart/2005/8/layout/default"/>
    <dgm:cxn modelId="{8A1052B6-1F8C-45F6-8439-BC0EC081C8C4}" type="presParOf" srcId="{8743CB83-8C77-4C7D-8B19-1D7690E1AB29}" destId="{A0AAC33F-1E7A-41AA-ACBF-AA65B2E8F779}" srcOrd="2" destOrd="0" presId="urn:microsoft.com/office/officeart/2005/8/layout/default"/>
    <dgm:cxn modelId="{41A826C0-6ED9-4F13-A806-2D2A5339ACB7}" type="presParOf" srcId="{8743CB83-8C77-4C7D-8B19-1D7690E1AB29}" destId="{5B07AF6B-B1D6-411C-B7BF-FA9019D0BF57}" srcOrd="3" destOrd="0" presId="urn:microsoft.com/office/officeart/2005/8/layout/default"/>
    <dgm:cxn modelId="{7D8EC903-F199-427F-9151-7232204B1372}" type="presParOf" srcId="{8743CB83-8C77-4C7D-8B19-1D7690E1AB29}" destId="{69D7CD6B-A9B2-460A-B9F7-D78D2B26202B}" srcOrd="4" destOrd="0" presId="urn:microsoft.com/office/officeart/2005/8/layout/default"/>
    <dgm:cxn modelId="{9734F18C-58DF-489B-9BC3-4FD33D9C648B}" type="presParOf" srcId="{8743CB83-8C77-4C7D-8B19-1D7690E1AB29}" destId="{E9EEE77A-AF92-4CF4-B294-46076E4430C3}" srcOrd="5" destOrd="0" presId="urn:microsoft.com/office/officeart/2005/8/layout/default"/>
    <dgm:cxn modelId="{C317522E-3496-4846-BEF6-16860A9291ED}" type="presParOf" srcId="{8743CB83-8C77-4C7D-8B19-1D7690E1AB29}" destId="{E283DAE8-DF7F-4C71-BE92-0F5B2C70AFFF}" srcOrd="6" destOrd="0" presId="urn:microsoft.com/office/officeart/2005/8/layout/default"/>
    <dgm:cxn modelId="{AB8D5CE1-2C97-427A-A81C-5BB896A1D0BF}" type="presParOf" srcId="{8743CB83-8C77-4C7D-8B19-1D7690E1AB29}" destId="{92EDB9A1-6EA6-4A99-A5DF-85422D253CD9}" srcOrd="7" destOrd="0" presId="urn:microsoft.com/office/officeart/2005/8/layout/default"/>
    <dgm:cxn modelId="{4C5D93B4-8951-40F2-9179-82C89FC3F879}" type="presParOf" srcId="{8743CB83-8C77-4C7D-8B19-1D7690E1AB29}" destId="{42146DFD-8B53-432C-ABBB-F86D12C39D92}" srcOrd="8" destOrd="0" presId="urn:microsoft.com/office/officeart/2005/8/layout/default"/>
    <dgm:cxn modelId="{C895241A-1F83-470A-821C-D949FF423FB4}" type="presParOf" srcId="{8743CB83-8C77-4C7D-8B19-1D7690E1AB29}" destId="{5EC88865-E7EA-493D-8717-C66EB90C96EE}" srcOrd="9" destOrd="0" presId="urn:microsoft.com/office/officeart/2005/8/layout/default"/>
    <dgm:cxn modelId="{E457085C-4814-4707-8B35-8A2236D39028}" type="presParOf" srcId="{8743CB83-8C77-4C7D-8B19-1D7690E1AB29}" destId="{A5E58E79-A1A2-44B7-9A4A-DAE0521A14F2}" srcOrd="10" destOrd="0" presId="urn:microsoft.com/office/officeart/2005/8/layout/default"/>
    <dgm:cxn modelId="{D89CBC22-D9DD-41D2-A093-CD354D2DF72C}" type="presParOf" srcId="{8743CB83-8C77-4C7D-8B19-1D7690E1AB29}" destId="{5EA3B80A-FC12-4902-B879-AB2A65D1DB0C}" srcOrd="11" destOrd="0" presId="urn:microsoft.com/office/officeart/2005/8/layout/default"/>
    <dgm:cxn modelId="{4F788231-D5D1-48EE-A702-08CF8B158667}" type="presParOf" srcId="{8743CB83-8C77-4C7D-8B19-1D7690E1AB29}" destId="{BD792966-9C25-431A-A66C-25B690F7420C}" srcOrd="12" destOrd="0" presId="urn:microsoft.com/office/officeart/2005/8/layout/default"/>
    <dgm:cxn modelId="{D157736E-0872-4D2C-9AA0-E823BD4D9DD1}" type="presParOf" srcId="{8743CB83-8C77-4C7D-8B19-1D7690E1AB29}" destId="{B276F206-AE0D-4026-868A-06D152959F2D}" srcOrd="13" destOrd="0" presId="urn:microsoft.com/office/officeart/2005/8/layout/default"/>
    <dgm:cxn modelId="{C8CCA3F0-403A-4EC1-AD02-82DAB10B503D}" type="presParOf" srcId="{8743CB83-8C77-4C7D-8B19-1D7690E1AB29}" destId="{D541AAB4-1820-460D-9429-217A4D33725B}" srcOrd="14" destOrd="0" presId="urn:microsoft.com/office/officeart/2005/8/layout/default"/>
    <dgm:cxn modelId="{2424548F-F23C-4E99-B688-CF34885CA444}" type="presParOf" srcId="{8743CB83-8C77-4C7D-8B19-1D7690E1AB29}" destId="{2B1748DD-EFB9-4285-8B40-3AEF8F97B4FE}" srcOrd="15" destOrd="0" presId="urn:microsoft.com/office/officeart/2005/8/layout/default"/>
    <dgm:cxn modelId="{67BF755E-C852-4936-9382-180EF73A46B0}" type="presParOf" srcId="{8743CB83-8C77-4C7D-8B19-1D7690E1AB29}" destId="{5215ED32-086F-4EAF-B6FD-5A0EAF51680C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F9A423-2B78-4C51-8BB4-A5B4AEE465A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828E6-82AD-496E-B809-94954024BA7C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Психическое заболевание</a:t>
          </a:r>
          <a:endParaRPr lang="ru-RU" dirty="0"/>
        </a:p>
      </dgm:t>
    </dgm:pt>
    <dgm:pt modelId="{EDE6A18F-8FA8-4E29-A380-6B5B04F33AA2}" type="parTrans" cxnId="{E0BC4486-A9F7-4179-97EE-5AB0379B5AAD}">
      <dgm:prSet/>
      <dgm:spPr/>
      <dgm:t>
        <a:bodyPr/>
        <a:lstStyle/>
        <a:p>
          <a:endParaRPr lang="ru-RU"/>
        </a:p>
      </dgm:t>
    </dgm:pt>
    <dgm:pt modelId="{033077B8-2D1A-4532-953C-DD39D6349E69}" type="sibTrans" cxnId="{E0BC4486-A9F7-4179-97EE-5AB0379B5AAD}">
      <dgm:prSet/>
      <dgm:spPr/>
      <dgm:t>
        <a:bodyPr/>
        <a:lstStyle/>
        <a:p>
          <a:endParaRPr lang="ru-RU"/>
        </a:p>
      </dgm:t>
    </dgm:pt>
    <dgm:pt modelId="{8996D42F-F375-4CE2-BED3-704F032793EF}">
      <dgm:prSet phldrT="[Текст]"/>
      <dgm:spPr/>
      <dgm:t>
        <a:bodyPr/>
        <a:lstStyle/>
        <a:p>
          <a:r>
            <a:rPr lang="ru-RU" dirty="0" err="1" smtClean="0"/>
            <a:t>Насильное</a:t>
          </a:r>
          <a:r>
            <a:rPr lang="ru-RU" dirty="0" smtClean="0"/>
            <a:t> принуждение</a:t>
          </a:r>
          <a:endParaRPr lang="ru-RU" dirty="0"/>
        </a:p>
      </dgm:t>
    </dgm:pt>
    <dgm:pt modelId="{4DA2FAAE-C52A-46AC-879B-9D86B5323C1B}" type="parTrans" cxnId="{31C050CD-07AA-440F-8AEF-AB1C70349ED0}">
      <dgm:prSet/>
      <dgm:spPr/>
      <dgm:t>
        <a:bodyPr/>
        <a:lstStyle/>
        <a:p>
          <a:endParaRPr lang="ru-RU"/>
        </a:p>
      </dgm:t>
    </dgm:pt>
    <dgm:pt modelId="{C6E6E173-9D44-44F5-B14E-4EAC5F1C3306}" type="sibTrans" cxnId="{31C050CD-07AA-440F-8AEF-AB1C70349ED0}">
      <dgm:prSet/>
      <dgm:spPr/>
      <dgm:t>
        <a:bodyPr/>
        <a:lstStyle/>
        <a:p>
          <a:endParaRPr lang="ru-RU"/>
        </a:p>
      </dgm:t>
    </dgm:pt>
    <dgm:pt modelId="{F900FFAF-58A3-4DAB-92C9-19215EB0E49F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Душевная травма</a:t>
          </a:r>
          <a:endParaRPr lang="ru-RU" dirty="0"/>
        </a:p>
      </dgm:t>
    </dgm:pt>
    <dgm:pt modelId="{615E473D-C947-44F5-AD21-14D64170AA23}" type="parTrans" cxnId="{BA6D03D9-48B0-490E-B213-8B5A9EDD27C9}">
      <dgm:prSet/>
      <dgm:spPr/>
      <dgm:t>
        <a:bodyPr/>
        <a:lstStyle/>
        <a:p>
          <a:endParaRPr lang="ru-RU"/>
        </a:p>
      </dgm:t>
    </dgm:pt>
    <dgm:pt modelId="{BD62E887-4261-4D4E-A400-1D90057E81AA}" type="sibTrans" cxnId="{BA6D03D9-48B0-490E-B213-8B5A9EDD27C9}">
      <dgm:prSet/>
      <dgm:spPr/>
      <dgm:t>
        <a:bodyPr/>
        <a:lstStyle/>
        <a:p>
          <a:endParaRPr lang="ru-RU"/>
        </a:p>
      </dgm:t>
    </dgm:pt>
    <dgm:pt modelId="{5F8AC8E8-2985-4F22-A2F8-E68D3B03E0B4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smtClean="0"/>
            <a:t>Привлечение к себе внимания внимания</a:t>
          </a:r>
          <a:endParaRPr lang="ru-RU" dirty="0"/>
        </a:p>
      </dgm:t>
    </dgm:pt>
    <dgm:pt modelId="{C3462FC9-1B0C-41D2-A70C-45C927D03672}" type="parTrans" cxnId="{91D86EBD-BDDB-459C-93E8-B552B49E0486}">
      <dgm:prSet/>
      <dgm:spPr/>
      <dgm:t>
        <a:bodyPr/>
        <a:lstStyle/>
        <a:p>
          <a:endParaRPr lang="ru-RU"/>
        </a:p>
      </dgm:t>
    </dgm:pt>
    <dgm:pt modelId="{A4D356CE-6B2D-422A-A1FA-FDF59667084E}" type="sibTrans" cxnId="{91D86EBD-BDDB-459C-93E8-B552B49E0486}">
      <dgm:prSet/>
      <dgm:spPr/>
      <dgm:t>
        <a:bodyPr/>
        <a:lstStyle/>
        <a:p>
          <a:endParaRPr lang="ru-RU"/>
        </a:p>
      </dgm:t>
    </dgm:pt>
    <dgm:pt modelId="{75DED45F-0938-455C-837A-C0B4FCB56E8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Религиозные убеждения</a:t>
          </a:r>
          <a:endParaRPr lang="ru-RU" dirty="0"/>
        </a:p>
      </dgm:t>
    </dgm:pt>
    <dgm:pt modelId="{F2A0D7D0-CDCA-45FA-850C-BCA211CFBD51}" type="parTrans" cxnId="{90A5F37E-E87C-4DF6-AE23-A81778F7EA59}">
      <dgm:prSet/>
      <dgm:spPr/>
      <dgm:t>
        <a:bodyPr/>
        <a:lstStyle/>
        <a:p>
          <a:endParaRPr lang="ru-RU"/>
        </a:p>
      </dgm:t>
    </dgm:pt>
    <dgm:pt modelId="{452DDFDB-11DD-4715-96BA-DA109C559CDF}" type="sibTrans" cxnId="{90A5F37E-E87C-4DF6-AE23-A81778F7EA59}">
      <dgm:prSet/>
      <dgm:spPr/>
      <dgm:t>
        <a:bodyPr/>
        <a:lstStyle/>
        <a:p>
          <a:endParaRPr lang="ru-RU"/>
        </a:p>
      </dgm:t>
    </dgm:pt>
    <dgm:pt modelId="{F73BC5D0-63A2-4D12-9369-EA02C59EFD09}" type="pres">
      <dgm:prSet presAssocID="{A6F9A423-2B78-4C51-8BB4-A5B4AEE465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9129A4-D127-448F-A419-0C5AFD7A0484}" type="pres">
      <dgm:prSet presAssocID="{9AD828E6-82AD-496E-B809-94954024BA7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D1A10A-1D51-4DD2-B832-CBAA6B3F524B}" type="pres">
      <dgm:prSet presAssocID="{033077B8-2D1A-4532-953C-DD39D6349E69}" presName="sibTrans" presStyleCnt="0"/>
      <dgm:spPr/>
    </dgm:pt>
    <dgm:pt modelId="{045D4E08-E201-4476-BB3A-11CC7DCB74DF}" type="pres">
      <dgm:prSet presAssocID="{8996D42F-F375-4CE2-BED3-704F032793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E2082-31A1-4AE8-B1C4-277A1AB9342E}" type="pres">
      <dgm:prSet presAssocID="{C6E6E173-9D44-44F5-B14E-4EAC5F1C3306}" presName="sibTrans" presStyleCnt="0"/>
      <dgm:spPr/>
    </dgm:pt>
    <dgm:pt modelId="{8F36115E-F60E-4308-A89C-CB729E567AFC}" type="pres">
      <dgm:prSet presAssocID="{F900FFAF-58A3-4DAB-92C9-19215EB0E49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64DAE-D51A-49CB-8F73-2CA34124288B}" type="pres">
      <dgm:prSet presAssocID="{BD62E887-4261-4D4E-A400-1D90057E81AA}" presName="sibTrans" presStyleCnt="0"/>
      <dgm:spPr/>
    </dgm:pt>
    <dgm:pt modelId="{CA133B41-6616-4CC0-A952-BCF74A817B65}" type="pres">
      <dgm:prSet presAssocID="{5F8AC8E8-2985-4F22-A2F8-E68D3B03E0B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3C84D-866C-42E1-A28E-2A512BC052C3}" type="pres">
      <dgm:prSet presAssocID="{A4D356CE-6B2D-422A-A1FA-FDF59667084E}" presName="sibTrans" presStyleCnt="0"/>
      <dgm:spPr/>
    </dgm:pt>
    <dgm:pt modelId="{8521080D-FB7B-4B77-ADFB-DED4AD740026}" type="pres">
      <dgm:prSet presAssocID="{75DED45F-0938-455C-837A-C0B4FCB56E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A5F37E-E87C-4DF6-AE23-A81778F7EA59}" srcId="{A6F9A423-2B78-4C51-8BB4-A5B4AEE465AD}" destId="{75DED45F-0938-455C-837A-C0B4FCB56E8B}" srcOrd="4" destOrd="0" parTransId="{F2A0D7D0-CDCA-45FA-850C-BCA211CFBD51}" sibTransId="{452DDFDB-11DD-4715-96BA-DA109C559CDF}"/>
    <dgm:cxn modelId="{A1276A42-C840-4A33-9F78-80F7B5ECC452}" type="presOf" srcId="{9AD828E6-82AD-496E-B809-94954024BA7C}" destId="{079129A4-D127-448F-A419-0C5AFD7A0484}" srcOrd="0" destOrd="0" presId="urn:microsoft.com/office/officeart/2005/8/layout/default"/>
    <dgm:cxn modelId="{CE319F14-4819-4A65-8703-2B16C95B6133}" type="presOf" srcId="{5F8AC8E8-2985-4F22-A2F8-E68D3B03E0B4}" destId="{CA133B41-6616-4CC0-A952-BCF74A817B65}" srcOrd="0" destOrd="0" presId="urn:microsoft.com/office/officeart/2005/8/layout/default"/>
    <dgm:cxn modelId="{7F1BACEB-19C9-4742-9FF0-4DEAAF0A4CAE}" type="presOf" srcId="{75DED45F-0938-455C-837A-C0B4FCB56E8B}" destId="{8521080D-FB7B-4B77-ADFB-DED4AD740026}" srcOrd="0" destOrd="0" presId="urn:microsoft.com/office/officeart/2005/8/layout/default"/>
    <dgm:cxn modelId="{91D86EBD-BDDB-459C-93E8-B552B49E0486}" srcId="{A6F9A423-2B78-4C51-8BB4-A5B4AEE465AD}" destId="{5F8AC8E8-2985-4F22-A2F8-E68D3B03E0B4}" srcOrd="3" destOrd="0" parTransId="{C3462FC9-1B0C-41D2-A70C-45C927D03672}" sibTransId="{A4D356CE-6B2D-422A-A1FA-FDF59667084E}"/>
    <dgm:cxn modelId="{C4E433D9-A8B2-43DE-B5D7-C014C6DAEABF}" type="presOf" srcId="{A6F9A423-2B78-4C51-8BB4-A5B4AEE465AD}" destId="{F73BC5D0-63A2-4D12-9369-EA02C59EFD09}" srcOrd="0" destOrd="0" presId="urn:microsoft.com/office/officeart/2005/8/layout/default"/>
    <dgm:cxn modelId="{BA6D03D9-48B0-490E-B213-8B5A9EDD27C9}" srcId="{A6F9A423-2B78-4C51-8BB4-A5B4AEE465AD}" destId="{F900FFAF-58A3-4DAB-92C9-19215EB0E49F}" srcOrd="2" destOrd="0" parTransId="{615E473D-C947-44F5-AD21-14D64170AA23}" sibTransId="{BD62E887-4261-4D4E-A400-1D90057E81AA}"/>
    <dgm:cxn modelId="{919C7899-B220-4F35-B5B8-33749D2BC322}" type="presOf" srcId="{F900FFAF-58A3-4DAB-92C9-19215EB0E49F}" destId="{8F36115E-F60E-4308-A89C-CB729E567AFC}" srcOrd="0" destOrd="0" presId="urn:microsoft.com/office/officeart/2005/8/layout/default"/>
    <dgm:cxn modelId="{E0BC4486-A9F7-4179-97EE-5AB0379B5AAD}" srcId="{A6F9A423-2B78-4C51-8BB4-A5B4AEE465AD}" destId="{9AD828E6-82AD-496E-B809-94954024BA7C}" srcOrd="0" destOrd="0" parTransId="{EDE6A18F-8FA8-4E29-A380-6B5B04F33AA2}" sibTransId="{033077B8-2D1A-4532-953C-DD39D6349E69}"/>
    <dgm:cxn modelId="{31C050CD-07AA-440F-8AEF-AB1C70349ED0}" srcId="{A6F9A423-2B78-4C51-8BB4-A5B4AEE465AD}" destId="{8996D42F-F375-4CE2-BED3-704F032793EF}" srcOrd="1" destOrd="0" parTransId="{4DA2FAAE-C52A-46AC-879B-9D86B5323C1B}" sibTransId="{C6E6E173-9D44-44F5-B14E-4EAC5F1C3306}"/>
    <dgm:cxn modelId="{2B5C8594-CB90-4E9A-865A-05F5078BCD46}" type="presOf" srcId="{8996D42F-F375-4CE2-BED3-704F032793EF}" destId="{045D4E08-E201-4476-BB3A-11CC7DCB74DF}" srcOrd="0" destOrd="0" presId="urn:microsoft.com/office/officeart/2005/8/layout/default"/>
    <dgm:cxn modelId="{9F2C21F1-C3AB-49EC-905E-D956FFCA5076}" type="presParOf" srcId="{F73BC5D0-63A2-4D12-9369-EA02C59EFD09}" destId="{079129A4-D127-448F-A419-0C5AFD7A0484}" srcOrd="0" destOrd="0" presId="urn:microsoft.com/office/officeart/2005/8/layout/default"/>
    <dgm:cxn modelId="{E9AFCFFA-AEA8-461A-97F0-627357E7AAC4}" type="presParOf" srcId="{F73BC5D0-63A2-4D12-9369-EA02C59EFD09}" destId="{27D1A10A-1D51-4DD2-B832-CBAA6B3F524B}" srcOrd="1" destOrd="0" presId="urn:microsoft.com/office/officeart/2005/8/layout/default"/>
    <dgm:cxn modelId="{F9421ABA-0C90-4EB9-BC53-C3AC27206904}" type="presParOf" srcId="{F73BC5D0-63A2-4D12-9369-EA02C59EFD09}" destId="{045D4E08-E201-4476-BB3A-11CC7DCB74DF}" srcOrd="2" destOrd="0" presId="urn:microsoft.com/office/officeart/2005/8/layout/default"/>
    <dgm:cxn modelId="{71CCCA23-9526-4598-8886-1E1D4AEE31E5}" type="presParOf" srcId="{F73BC5D0-63A2-4D12-9369-EA02C59EFD09}" destId="{CE3E2082-31A1-4AE8-B1C4-277A1AB9342E}" srcOrd="3" destOrd="0" presId="urn:microsoft.com/office/officeart/2005/8/layout/default"/>
    <dgm:cxn modelId="{DE2FAE61-2301-48D9-875D-98FE26DAF39F}" type="presParOf" srcId="{F73BC5D0-63A2-4D12-9369-EA02C59EFD09}" destId="{8F36115E-F60E-4308-A89C-CB729E567AFC}" srcOrd="4" destOrd="0" presId="urn:microsoft.com/office/officeart/2005/8/layout/default"/>
    <dgm:cxn modelId="{D6D4A0C1-E8AB-46A7-8749-47F3540D6D0E}" type="presParOf" srcId="{F73BC5D0-63A2-4D12-9369-EA02C59EFD09}" destId="{E5664DAE-D51A-49CB-8F73-2CA34124288B}" srcOrd="5" destOrd="0" presId="urn:microsoft.com/office/officeart/2005/8/layout/default"/>
    <dgm:cxn modelId="{9420B36D-5CCC-4ADB-ACD8-A0CD67C1E60E}" type="presParOf" srcId="{F73BC5D0-63A2-4D12-9369-EA02C59EFD09}" destId="{CA133B41-6616-4CC0-A952-BCF74A817B65}" srcOrd="6" destOrd="0" presId="urn:microsoft.com/office/officeart/2005/8/layout/default"/>
    <dgm:cxn modelId="{00303073-41EB-415E-8D19-0E014DDFDA48}" type="presParOf" srcId="{F73BC5D0-63A2-4D12-9369-EA02C59EFD09}" destId="{63B3C84D-866C-42E1-A28E-2A512BC052C3}" srcOrd="7" destOrd="0" presId="urn:microsoft.com/office/officeart/2005/8/layout/default"/>
    <dgm:cxn modelId="{664E5814-0CA3-47D5-850F-B03F9D2FB303}" type="presParOf" srcId="{F73BC5D0-63A2-4D12-9369-EA02C59EFD09}" destId="{8521080D-FB7B-4B77-ADFB-DED4AD74002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02C054-E946-467B-949B-0E1A5EC20EC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BA29E2-9526-4AC3-ABD6-49AF90A5A004}">
      <dgm:prSet phldrT="[Текст]"/>
      <dgm:spPr/>
      <dgm:t>
        <a:bodyPr/>
        <a:lstStyle/>
        <a:p>
          <a:r>
            <a:rPr lang="ru-RU" dirty="0" smtClean="0"/>
            <a:t>Грустный</a:t>
          </a:r>
          <a:endParaRPr lang="ru-RU" dirty="0"/>
        </a:p>
      </dgm:t>
    </dgm:pt>
    <dgm:pt modelId="{ADD17055-3093-42B0-AE8C-755729D14C66}" type="parTrans" cxnId="{F15E965E-1044-4EBB-A26F-AB3B3107BFEB}">
      <dgm:prSet/>
      <dgm:spPr/>
      <dgm:t>
        <a:bodyPr/>
        <a:lstStyle/>
        <a:p>
          <a:endParaRPr lang="ru-RU"/>
        </a:p>
      </dgm:t>
    </dgm:pt>
    <dgm:pt modelId="{7C7DDB5D-0F53-4514-8D82-3E5F9AA4849F}" type="sibTrans" cxnId="{F15E965E-1044-4EBB-A26F-AB3B3107BFEB}">
      <dgm:prSet/>
      <dgm:spPr/>
      <dgm:t>
        <a:bodyPr/>
        <a:lstStyle/>
        <a:p>
          <a:endParaRPr lang="ru-RU"/>
        </a:p>
      </dgm:t>
    </dgm:pt>
    <dgm:pt modelId="{5BAA01E1-8DBA-40EC-ABA1-4004A692ABEE}">
      <dgm:prSet phldrT="[Текст]"/>
      <dgm:spPr/>
      <dgm:t>
        <a:bodyPr/>
        <a:lstStyle/>
        <a:p>
          <a:r>
            <a:rPr lang="ru-RU" dirty="0" smtClean="0"/>
            <a:t>Одинокий</a:t>
          </a:r>
          <a:endParaRPr lang="ru-RU" dirty="0"/>
        </a:p>
      </dgm:t>
    </dgm:pt>
    <dgm:pt modelId="{3540D81E-9932-40C2-B6B3-51994F6AD638}" type="parTrans" cxnId="{DB30B36B-3E91-4919-A9BC-DC35009D6A57}">
      <dgm:prSet/>
      <dgm:spPr/>
      <dgm:t>
        <a:bodyPr/>
        <a:lstStyle/>
        <a:p>
          <a:endParaRPr lang="ru-RU"/>
        </a:p>
      </dgm:t>
    </dgm:pt>
    <dgm:pt modelId="{79234592-515A-4052-B6EE-888972FC0EE7}" type="sibTrans" cxnId="{DB30B36B-3E91-4919-A9BC-DC35009D6A57}">
      <dgm:prSet/>
      <dgm:spPr/>
      <dgm:t>
        <a:bodyPr/>
        <a:lstStyle/>
        <a:p>
          <a:endParaRPr lang="ru-RU"/>
        </a:p>
      </dgm:t>
    </dgm:pt>
    <dgm:pt modelId="{F27231F3-A07D-447A-9A34-5271288D283A}">
      <dgm:prSet phldrT="[Текст]"/>
      <dgm:spPr/>
      <dgm:t>
        <a:bodyPr/>
        <a:lstStyle/>
        <a:p>
          <a:r>
            <a:rPr lang="ru-RU" dirty="0" smtClean="0"/>
            <a:t>Тихий</a:t>
          </a:r>
          <a:endParaRPr lang="ru-RU" dirty="0"/>
        </a:p>
      </dgm:t>
    </dgm:pt>
    <dgm:pt modelId="{49E5A817-61CC-42AD-9AA0-08CE20505889}" type="parTrans" cxnId="{D94AC20E-94F4-4F58-B4EA-773A123E787C}">
      <dgm:prSet/>
      <dgm:spPr/>
      <dgm:t>
        <a:bodyPr/>
        <a:lstStyle/>
        <a:p>
          <a:endParaRPr lang="ru-RU"/>
        </a:p>
      </dgm:t>
    </dgm:pt>
    <dgm:pt modelId="{49F30A2B-9049-4717-A1EA-0484025B78CC}" type="sibTrans" cxnId="{D94AC20E-94F4-4F58-B4EA-773A123E787C}">
      <dgm:prSet/>
      <dgm:spPr/>
      <dgm:t>
        <a:bodyPr/>
        <a:lstStyle/>
        <a:p>
          <a:endParaRPr lang="ru-RU"/>
        </a:p>
      </dgm:t>
    </dgm:pt>
    <dgm:pt modelId="{DDCA3175-5339-4B28-B958-EE3BB42B4851}">
      <dgm:prSet phldrT="[Текст]"/>
      <dgm:spPr/>
      <dgm:t>
        <a:bodyPr/>
        <a:lstStyle/>
        <a:p>
          <a:r>
            <a:rPr lang="ru-RU" dirty="0" smtClean="0"/>
            <a:t>Ненужный</a:t>
          </a:r>
          <a:endParaRPr lang="ru-RU" dirty="0"/>
        </a:p>
      </dgm:t>
    </dgm:pt>
    <dgm:pt modelId="{7BE9FFE9-E564-41F2-B978-F026474D1F97}" type="parTrans" cxnId="{065AECD0-C114-4A7C-915F-5A0C826F64A8}">
      <dgm:prSet/>
      <dgm:spPr/>
      <dgm:t>
        <a:bodyPr/>
        <a:lstStyle/>
        <a:p>
          <a:endParaRPr lang="ru-RU"/>
        </a:p>
      </dgm:t>
    </dgm:pt>
    <dgm:pt modelId="{8CA42D18-5786-4D11-818B-513CDA8701EB}" type="sibTrans" cxnId="{065AECD0-C114-4A7C-915F-5A0C826F64A8}">
      <dgm:prSet/>
      <dgm:spPr/>
      <dgm:t>
        <a:bodyPr/>
        <a:lstStyle/>
        <a:p>
          <a:endParaRPr lang="ru-RU"/>
        </a:p>
      </dgm:t>
    </dgm:pt>
    <dgm:pt modelId="{AF2B3D2A-765A-4480-B10D-526ECB08D2E9}" type="pres">
      <dgm:prSet presAssocID="{A002C054-E946-467B-949B-0E1A5EC20E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667929-1833-4E2D-A3E4-702F6B699916}" type="pres">
      <dgm:prSet presAssocID="{20BA29E2-9526-4AC3-ABD6-49AF90A5A00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95022-CBE4-4417-867D-5C98F5D1BFCE}" type="pres">
      <dgm:prSet presAssocID="{7C7DDB5D-0F53-4514-8D82-3E5F9AA4849F}" presName="sibTrans" presStyleCnt="0"/>
      <dgm:spPr/>
    </dgm:pt>
    <dgm:pt modelId="{3B23593D-49B0-45D2-B707-5FA5BFB767AE}" type="pres">
      <dgm:prSet presAssocID="{5BAA01E1-8DBA-40EC-ABA1-4004A692ABE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F2614-4467-4F30-BE35-92C11F3D379D}" type="pres">
      <dgm:prSet presAssocID="{79234592-515A-4052-B6EE-888972FC0EE7}" presName="sibTrans" presStyleCnt="0"/>
      <dgm:spPr/>
    </dgm:pt>
    <dgm:pt modelId="{6F3E1775-98E1-4439-8432-E48FA4651CF9}" type="pres">
      <dgm:prSet presAssocID="{F27231F3-A07D-447A-9A34-5271288D283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D0207-5902-461A-A496-722E73D3DA74}" type="pres">
      <dgm:prSet presAssocID="{49F30A2B-9049-4717-A1EA-0484025B78CC}" presName="sibTrans" presStyleCnt="0"/>
      <dgm:spPr/>
    </dgm:pt>
    <dgm:pt modelId="{BE3444F9-DE29-4F57-839F-ED6D5878CB9D}" type="pres">
      <dgm:prSet presAssocID="{DDCA3175-5339-4B28-B958-EE3BB42B485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5AECD0-C114-4A7C-915F-5A0C826F64A8}" srcId="{A002C054-E946-467B-949B-0E1A5EC20EC6}" destId="{DDCA3175-5339-4B28-B958-EE3BB42B4851}" srcOrd="3" destOrd="0" parTransId="{7BE9FFE9-E564-41F2-B978-F026474D1F97}" sibTransId="{8CA42D18-5786-4D11-818B-513CDA8701EB}"/>
    <dgm:cxn modelId="{DB30B36B-3E91-4919-A9BC-DC35009D6A57}" srcId="{A002C054-E946-467B-949B-0E1A5EC20EC6}" destId="{5BAA01E1-8DBA-40EC-ABA1-4004A692ABEE}" srcOrd="1" destOrd="0" parTransId="{3540D81E-9932-40C2-B6B3-51994F6AD638}" sibTransId="{79234592-515A-4052-B6EE-888972FC0EE7}"/>
    <dgm:cxn modelId="{4771676B-8357-4466-88AC-0F197E2774CC}" type="presOf" srcId="{DDCA3175-5339-4B28-B958-EE3BB42B4851}" destId="{BE3444F9-DE29-4F57-839F-ED6D5878CB9D}" srcOrd="0" destOrd="0" presId="urn:microsoft.com/office/officeart/2005/8/layout/default"/>
    <dgm:cxn modelId="{D94AC20E-94F4-4F58-B4EA-773A123E787C}" srcId="{A002C054-E946-467B-949B-0E1A5EC20EC6}" destId="{F27231F3-A07D-447A-9A34-5271288D283A}" srcOrd="2" destOrd="0" parTransId="{49E5A817-61CC-42AD-9AA0-08CE20505889}" sibTransId="{49F30A2B-9049-4717-A1EA-0484025B78CC}"/>
    <dgm:cxn modelId="{F30207D9-885E-46FF-B1FA-C982463B2788}" type="presOf" srcId="{20BA29E2-9526-4AC3-ABD6-49AF90A5A004}" destId="{3C667929-1833-4E2D-A3E4-702F6B699916}" srcOrd="0" destOrd="0" presId="urn:microsoft.com/office/officeart/2005/8/layout/default"/>
    <dgm:cxn modelId="{E78E4947-8CC8-456F-B9F1-D55AF3C55FED}" type="presOf" srcId="{F27231F3-A07D-447A-9A34-5271288D283A}" destId="{6F3E1775-98E1-4439-8432-E48FA4651CF9}" srcOrd="0" destOrd="0" presId="urn:microsoft.com/office/officeart/2005/8/layout/default"/>
    <dgm:cxn modelId="{EDCB6C51-8FC9-472C-A69A-093872E3A59A}" type="presOf" srcId="{5BAA01E1-8DBA-40EC-ABA1-4004A692ABEE}" destId="{3B23593D-49B0-45D2-B707-5FA5BFB767AE}" srcOrd="0" destOrd="0" presId="urn:microsoft.com/office/officeart/2005/8/layout/default"/>
    <dgm:cxn modelId="{F15E965E-1044-4EBB-A26F-AB3B3107BFEB}" srcId="{A002C054-E946-467B-949B-0E1A5EC20EC6}" destId="{20BA29E2-9526-4AC3-ABD6-49AF90A5A004}" srcOrd="0" destOrd="0" parTransId="{ADD17055-3093-42B0-AE8C-755729D14C66}" sibTransId="{7C7DDB5D-0F53-4514-8D82-3E5F9AA4849F}"/>
    <dgm:cxn modelId="{B47DC556-483B-4599-AC89-928D0EA97269}" type="presOf" srcId="{A002C054-E946-467B-949B-0E1A5EC20EC6}" destId="{AF2B3D2A-765A-4480-B10D-526ECB08D2E9}" srcOrd="0" destOrd="0" presId="urn:microsoft.com/office/officeart/2005/8/layout/default"/>
    <dgm:cxn modelId="{803A97B0-25FF-4509-A416-6A3AA6261FA2}" type="presParOf" srcId="{AF2B3D2A-765A-4480-B10D-526ECB08D2E9}" destId="{3C667929-1833-4E2D-A3E4-702F6B699916}" srcOrd="0" destOrd="0" presId="urn:microsoft.com/office/officeart/2005/8/layout/default"/>
    <dgm:cxn modelId="{0DCEEA15-42B9-43E0-ACF8-1FBE2130BA3D}" type="presParOf" srcId="{AF2B3D2A-765A-4480-B10D-526ECB08D2E9}" destId="{65795022-CBE4-4417-867D-5C98F5D1BFCE}" srcOrd="1" destOrd="0" presId="urn:microsoft.com/office/officeart/2005/8/layout/default"/>
    <dgm:cxn modelId="{E6B3D997-0AC3-4FE9-99C3-10488DB0C38E}" type="presParOf" srcId="{AF2B3D2A-765A-4480-B10D-526ECB08D2E9}" destId="{3B23593D-49B0-45D2-B707-5FA5BFB767AE}" srcOrd="2" destOrd="0" presId="urn:microsoft.com/office/officeart/2005/8/layout/default"/>
    <dgm:cxn modelId="{42C05303-61E4-4DD3-9BF8-E960908FB4C9}" type="presParOf" srcId="{AF2B3D2A-765A-4480-B10D-526ECB08D2E9}" destId="{74BF2614-4467-4F30-BE35-92C11F3D379D}" srcOrd="3" destOrd="0" presId="urn:microsoft.com/office/officeart/2005/8/layout/default"/>
    <dgm:cxn modelId="{4EA2894D-FDA5-4275-A4A2-AF24D76C9DB7}" type="presParOf" srcId="{AF2B3D2A-765A-4480-B10D-526ECB08D2E9}" destId="{6F3E1775-98E1-4439-8432-E48FA4651CF9}" srcOrd="4" destOrd="0" presId="urn:microsoft.com/office/officeart/2005/8/layout/default"/>
    <dgm:cxn modelId="{50D542E8-CC61-4D78-B93C-E5B840B5AC99}" type="presParOf" srcId="{AF2B3D2A-765A-4480-B10D-526ECB08D2E9}" destId="{C8CD0207-5902-461A-A496-722E73D3DA74}" srcOrd="5" destOrd="0" presId="urn:microsoft.com/office/officeart/2005/8/layout/default"/>
    <dgm:cxn modelId="{E6AC222D-0DF4-4CD8-8E04-A8409D50E85A}" type="presParOf" srcId="{AF2B3D2A-765A-4480-B10D-526ECB08D2E9}" destId="{BE3444F9-DE29-4F57-839F-ED6D5878CB9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4D9E1-5419-4996-8738-AFA49F8BB11B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Причиняющий боль другим</a:t>
          </a:r>
          <a:endParaRPr lang="ru-RU" sz="2300" kern="1200" dirty="0"/>
        </a:p>
      </dsp:txBody>
      <dsp:txXfrm>
        <a:off x="582645" y="1178"/>
        <a:ext cx="2174490" cy="1304694"/>
      </dsp:txXfrm>
    </dsp:sp>
    <dsp:sp modelId="{A0AAC33F-1E7A-41AA-ACBF-AA65B2E8F779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сердитый</a:t>
          </a:r>
          <a:endParaRPr lang="ru-RU" sz="2300" kern="1200" dirty="0"/>
        </a:p>
      </dsp:txBody>
      <dsp:txXfrm>
        <a:off x="2974584" y="1178"/>
        <a:ext cx="2174490" cy="1304694"/>
      </dsp:txXfrm>
    </dsp:sp>
    <dsp:sp modelId="{69D7CD6B-A9B2-460A-B9F7-D78D2B26202B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жестокий</a:t>
          </a:r>
          <a:endParaRPr lang="ru-RU" sz="2300" kern="1200" dirty="0"/>
        </a:p>
      </dsp:txBody>
      <dsp:txXfrm>
        <a:off x="5366524" y="1178"/>
        <a:ext cx="2174490" cy="1304694"/>
      </dsp:txXfrm>
    </dsp:sp>
    <dsp:sp modelId="{E283DAE8-DF7F-4C71-BE92-0F5B2C70AFFF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грубый</a:t>
          </a:r>
          <a:endParaRPr lang="ru-RU" sz="2300" kern="1200" dirty="0"/>
        </a:p>
      </dsp:txBody>
      <dsp:txXfrm>
        <a:off x="7758464" y="1178"/>
        <a:ext cx="2174490" cy="1304694"/>
      </dsp:txXfrm>
    </dsp:sp>
    <dsp:sp modelId="{42146DFD-8B53-432C-ABBB-F86D12C39D92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безжалостный</a:t>
          </a:r>
          <a:endParaRPr lang="ru-RU" sz="2300" kern="1200" dirty="0"/>
        </a:p>
      </dsp:txBody>
      <dsp:txXfrm>
        <a:off x="582645" y="1523321"/>
        <a:ext cx="2174490" cy="1304694"/>
      </dsp:txXfrm>
    </dsp:sp>
    <dsp:sp modelId="{A5E58E79-A1A2-44B7-9A4A-DAE0521A14F2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бесчеловечный</a:t>
          </a:r>
          <a:endParaRPr lang="ru-RU" sz="2300" kern="1200" dirty="0"/>
        </a:p>
      </dsp:txBody>
      <dsp:txXfrm>
        <a:off x="2974584" y="1523321"/>
        <a:ext cx="2174490" cy="1304694"/>
      </dsp:txXfrm>
    </dsp:sp>
    <dsp:sp modelId="{BD792966-9C25-431A-A66C-25B690F7420C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чёрствый</a:t>
          </a:r>
          <a:endParaRPr lang="ru-RU" sz="2300" kern="1200" dirty="0"/>
        </a:p>
      </dsp:txBody>
      <dsp:txXfrm>
        <a:off x="5366524" y="1523321"/>
        <a:ext cx="2174490" cy="1304694"/>
      </dsp:txXfrm>
    </dsp:sp>
    <dsp:sp modelId="{D541AAB4-1820-460D-9429-217A4D33725B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равнодушный</a:t>
          </a:r>
          <a:endParaRPr lang="ru-RU" sz="2300" kern="1200" dirty="0"/>
        </a:p>
      </dsp:txBody>
      <dsp:txXfrm>
        <a:off x="7758464" y="1523321"/>
        <a:ext cx="2174490" cy="1304694"/>
      </dsp:txXfrm>
    </dsp:sp>
    <dsp:sp modelId="{5215ED32-086F-4EAF-B6FD-5A0EAF51680C}">
      <dsp:nvSpPr>
        <dsp:cNvPr id="0" name=""/>
        <dsp:cNvSpPr/>
      </dsp:nvSpPr>
      <dsp:spPr>
        <a:xfrm>
          <a:off x="4170554" y="3045465"/>
          <a:ext cx="2174490" cy="1304694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эгоистичный</a:t>
          </a:r>
          <a:endParaRPr lang="ru-RU" sz="2300" kern="1200" dirty="0"/>
        </a:p>
      </dsp:txBody>
      <dsp:txXfrm>
        <a:off x="417055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129A4-D127-448F-A419-0C5AFD7A0484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Психическое заболевание</a:t>
          </a:r>
          <a:endParaRPr lang="ru-RU" sz="3600" kern="1200" dirty="0"/>
        </a:p>
      </dsp:txBody>
      <dsp:txXfrm>
        <a:off x="0" y="39687"/>
        <a:ext cx="3286125" cy="1971675"/>
      </dsp:txXfrm>
    </dsp:sp>
    <dsp:sp modelId="{045D4E08-E201-4476-BB3A-11CC7DCB74DF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/>
            <a:t>Насильное</a:t>
          </a:r>
          <a:r>
            <a:rPr lang="ru-RU" sz="3600" kern="1200" dirty="0" smtClean="0"/>
            <a:t> принуждение</a:t>
          </a:r>
          <a:endParaRPr lang="ru-RU" sz="3600" kern="1200" dirty="0"/>
        </a:p>
      </dsp:txBody>
      <dsp:txXfrm>
        <a:off x="3614737" y="39687"/>
        <a:ext cx="3286125" cy="1971675"/>
      </dsp:txXfrm>
    </dsp:sp>
    <dsp:sp modelId="{8F36115E-F60E-4308-A89C-CB729E567AF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Душевная травма</a:t>
          </a:r>
          <a:endParaRPr lang="ru-RU" sz="3600" kern="1200" dirty="0"/>
        </a:p>
      </dsp:txBody>
      <dsp:txXfrm>
        <a:off x="7229475" y="39687"/>
        <a:ext cx="3286125" cy="1971675"/>
      </dsp:txXfrm>
    </dsp:sp>
    <dsp:sp modelId="{CA133B41-6616-4CC0-A952-BCF74A817B65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Привлечение к себе внимания внимания</a:t>
          </a:r>
          <a:endParaRPr lang="ru-RU" sz="3600" kern="1200" dirty="0"/>
        </a:p>
      </dsp:txBody>
      <dsp:txXfrm>
        <a:off x="1807368" y="2339975"/>
        <a:ext cx="3286125" cy="1971675"/>
      </dsp:txXfrm>
    </dsp:sp>
    <dsp:sp modelId="{8521080D-FB7B-4B77-ADFB-DED4AD740026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Религиозные убеждения</a:t>
          </a:r>
          <a:endParaRPr lang="ru-RU" sz="3600" kern="1200" dirty="0"/>
        </a:p>
      </dsp:txBody>
      <dsp:txXfrm>
        <a:off x="5422106" y="2339975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67929-1833-4E2D-A3E4-702F6B699916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Грустный</a:t>
          </a:r>
          <a:endParaRPr lang="ru-RU" sz="5100" kern="1200" dirty="0"/>
        </a:p>
      </dsp:txBody>
      <dsp:txXfrm>
        <a:off x="1748064" y="2975"/>
        <a:ext cx="3342605" cy="2005563"/>
      </dsp:txXfrm>
    </dsp:sp>
    <dsp:sp modelId="{3B23593D-49B0-45D2-B707-5FA5BFB767AE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Одинокий</a:t>
          </a:r>
          <a:endParaRPr lang="ru-RU" sz="5100" kern="1200" dirty="0"/>
        </a:p>
      </dsp:txBody>
      <dsp:txXfrm>
        <a:off x="5424930" y="2975"/>
        <a:ext cx="3342605" cy="2005563"/>
      </dsp:txXfrm>
    </dsp:sp>
    <dsp:sp modelId="{6F3E1775-98E1-4439-8432-E48FA4651CF9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Тихий</a:t>
          </a:r>
          <a:endParaRPr lang="ru-RU" sz="5100" kern="1200" dirty="0"/>
        </a:p>
      </dsp:txBody>
      <dsp:txXfrm>
        <a:off x="1748064" y="2342799"/>
        <a:ext cx="3342605" cy="2005563"/>
      </dsp:txXfrm>
    </dsp:sp>
    <dsp:sp modelId="{BE3444F9-DE29-4F57-839F-ED6D5878CB9D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Ненужный</a:t>
          </a:r>
          <a:endParaRPr lang="ru-RU" sz="5100" kern="1200" dirty="0"/>
        </a:p>
      </dsp:txBody>
      <dsp:txXfrm>
        <a:off x="5424930" y="2342799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18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5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39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85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09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3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234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8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80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4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7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3D962-4CCB-44D5-8DF4-4E16F367895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C5EF0-4C1F-4970-9A35-3EC688107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2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Откуда берется злоба в человеке?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82692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Классный час (8-9 классы)</a:t>
            </a:r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Подготовила Глазунова Полина Владиславовна, учитель русского языка и литературы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Тюмень, 2018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6909"/>
            <a:ext cx="10515600" cy="4930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Как Выдумаете, отчего человек может так себя вести?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 smtClean="0"/>
              <a:t>А может ли быть такой человек счастливым?</a:t>
            </a:r>
          </a:p>
        </p:txBody>
      </p:sp>
    </p:spTree>
    <p:extLst>
      <p:ext uri="{BB962C8B-B14F-4D97-AF65-F5344CB8AC3E}">
        <p14:creationId xmlns:p14="http://schemas.microsoft.com/office/powerpoint/2010/main" val="208058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Можно ли сказать, что ЗЛОЙ человек – это НЕСЧАСТНЫЙ человек? </a:t>
            </a:r>
            <a:endParaRPr lang="ru-RU" sz="4800" dirty="0"/>
          </a:p>
          <a:p>
            <a:pPr marL="0" indent="0">
              <a:buNone/>
            </a:pPr>
            <a:r>
              <a:rPr lang="ru-RU" sz="4800" dirty="0" smtClean="0"/>
              <a:t>Почему?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5129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Если бы Вы встретили этого человека в то время, когда он еще учился в 5 классе, что бы Вы ему сказали</a:t>
            </a:r>
            <a:r>
              <a:rPr lang="ru-RU" sz="4800" dirty="0" smtClean="0"/>
              <a:t>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278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Человек, которому известно, что такое любовь, доброта и сочувствие, никогда не причинит боли другому человеку. </a:t>
            </a:r>
          </a:p>
          <a:p>
            <a:r>
              <a:rPr lang="ru-RU" dirty="0" smtClean="0"/>
              <a:t> Человек, который чувствует себя одиноким и ненужным, может озлобиться и совершить непоправимые поступки.</a:t>
            </a:r>
          </a:p>
          <a:p>
            <a:r>
              <a:rPr lang="ru-RU" dirty="0" smtClean="0"/>
              <a:t> Не нужно бояться быть добрым и не нужно бояться сочувствовать. А вдруг своей любовью вы растопите чье-нибудь сердце.</a:t>
            </a:r>
          </a:p>
          <a:p>
            <a:r>
              <a:rPr lang="ru-RU" dirty="0" smtClean="0"/>
              <a:t>Даже если жизнь тебе кажется тяжелой, нельзя сдаваться и отвечать злом на зло. Нужно воспитать в себе Человека.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Какого человека можно назвать злым?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7991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27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[Converted by HDconvert.com] Теракт в Керч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840" y="595300"/>
            <a:ext cx="10046959" cy="5653606"/>
          </a:xfrm>
        </p:spPr>
      </p:pic>
    </p:spTree>
    <p:extLst>
      <p:ext uri="{BB962C8B-B14F-4D97-AF65-F5344CB8AC3E}">
        <p14:creationId xmlns:p14="http://schemas.microsoft.com/office/powerpoint/2010/main" val="17565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вы думаете, что случилось?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среду, 17 </a:t>
            </a:r>
            <a:r>
              <a:rPr lang="ru-RU" dirty="0" smtClean="0"/>
              <a:t>октября 2018 года, </a:t>
            </a:r>
            <a:r>
              <a:rPr lang="ru-RU" dirty="0"/>
              <a:t>в районе полудня в керченском политехническом колледже на улице </a:t>
            </a:r>
            <a:r>
              <a:rPr lang="ru-RU" dirty="0" smtClean="0"/>
              <a:t>Войкова произошел взрыв. Студент колледжа – 18-летний Владислав Росляков – сначала взорвал холл, а потом начал расстреливать людей, которых встречал у себя на пути. Убито около 20 человек, а пострадало около 60.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9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Проститься с погибшими пришло почти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30 </a:t>
            </a:r>
            <a:r>
              <a:rPr lang="ru-RU" dirty="0"/>
              <a:t>000 жителей города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[Converted by HDconvert.com] ТРАГЕДИЯ В КЕРЧИ_ 30 000 ЧЕЛОВЕК ПРОВОДИЛИ ПОГИБШИХ В ПОСЛЕДНИЙ ПУТЬ (ПОЛНЫЙ ВИДЕОРЕПОРТАЖ) (online-video-cutter.com)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853334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00233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Вы думаете, почему юноша это  сделал?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4525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223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Узнаем немного о Владиславе </a:t>
            </a:r>
            <a:r>
              <a:rPr lang="ru-RU" dirty="0" err="1" smtClean="0"/>
              <a:t>Рослякове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[Converted by HDconvert.com] В память погибшим при массовом убийстве в Керчи возлагают цветы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9643" y="1690688"/>
            <a:ext cx="7732713" cy="4351338"/>
          </a:xfrm>
        </p:spPr>
      </p:pic>
    </p:spTree>
    <p:extLst>
      <p:ext uri="{BB962C8B-B14F-4D97-AF65-F5344CB8AC3E}">
        <p14:creationId xmlns:p14="http://schemas.microsoft.com/office/powerpoint/2010/main" val="164038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Каким Вы представляете себе этого юношу?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7243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81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вот что говорит о нем его одноклассница Лариса Пономарева.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53344" y="1825625"/>
            <a:ext cx="7100455" cy="4216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dirty="0"/>
              <a:t>Он ещё со школы был неадекватным. Бил девочек, прогуливал школу. В 8-9 классе, я точно не помню, он принёс гранату времен войны в школу. Он материл маму, не воспринимал её вообще, сбегал со школы, из дома. Рисовал немецкие знаки, свастику. После школы он говорил, что у него жизнь по-другому начинается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2646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362</Words>
  <Application>Microsoft Office PowerPoint</Application>
  <PresentationFormat>Широкоэкранный</PresentationFormat>
  <Paragraphs>43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Откуда берется злоба в человеке?</vt:lpstr>
      <vt:lpstr>Какого человека можно назвать злым?</vt:lpstr>
      <vt:lpstr>Презентация PowerPoint</vt:lpstr>
      <vt:lpstr>Как вы думаете, что случилось?</vt:lpstr>
      <vt:lpstr>Проститься с погибшими пришло почти  30 000 жителей города.</vt:lpstr>
      <vt:lpstr>Как Вы думаете, почему юноша это  сделал?</vt:lpstr>
      <vt:lpstr>Узнаем немного о Владиславе Рослякове. </vt:lpstr>
      <vt:lpstr>Каким Вы представляете себе этого юношу?</vt:lpstr>
      <vt:lpstr>А вот что говорит о нем его одноклассница Лариса Пономарева.</vt:lpstr>
      <vt:lpstr>Презентация PowerPoint</vt:lpstr>
      <vt:lpstr>Презентация PowerPoint</vt:lpstr>
      <vt:lpstr>Презентация PowerPoint</vt:lpstr>
      <vt:lpstr>Выводы: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Откуда злоба в человеке?</dc:title>
  <dc:creator>Пользователь</dc:creator>
  <cp:lastModifiedBy>Пользователь</cp:lastModifiedBy>
  <cp:revision>19</cp:revision>
  <dcterms:created xsi:type="dcterms:W3CDTF">2019-01-27T15:19:09Z</dcterms:created>
  <dcterms:modified xsi:type="dcterms:W3CDTF">2019-01-27T17:40:45Z</dcterms:modified>
</cp:coreProperties>
</file>