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4" r:id="rId4"/>
    <p:sldId id="261" r:id="rId5"/>
    <p:sldId id="259" r:id="rId6"/>
    <p:sldId id="263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42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42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996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27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882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7977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0913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28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655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343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711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1AB41-534F-4BC6-9391-D4DC70B62D0C}" type="datetimeFigureOut">
              <a:rPr lang="ru-RU" smtClean="0"/>
              <a:pPr/>
              <a:t>09.03.2019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5DEE6-8F32-4E50-B2A8-94FCAC9BFE6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298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44394" y="829994"/>
            <a:ext cx="9106486" cy="935575"/>
          </a:xfrm>
        </p:spPr>
        <p:txBody>
          <a:bodyPr>
            <a:noAutofit/>
          </a:bodyPr>
          <a:lstStyle/>
          <a:p>
            <a:r>
              <a:rPr lang="ru-RU" sz="7200" dirty="0">
                <a:solidFill>
                  <a:srgbClr val="C00000"/>
                </a:solidFill>
              </a:rPr>
              <a:t>Метод  «Шесть шляп»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Экзамен\Downloads\метод-шести-шляп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60321"/>
            <a:ext cx="12176759" cy="42976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4585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713" y="0"/>
            <a:ext cx="10296255" cy="6373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746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279A9AA9-671C-4B22-B320-4942A7F31A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Что может быть подарком?</a:t>
            </a:r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id="{7C8AB715-B7D7-44FD-97DD-CB619168E3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2149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0DC838-E35F-4080-9034-7CF600FE2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DB4B696-65D3-4609-972D-258424C0D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/>
          </a:p>
          <a:p>
            <a:r>
              <a:rPr lang="ru-RU" dirty="0"/>
              <a:t>Посмотрим м/фильм и оформим свои рабочие листы.</a:t>
            </a:r>
          </a:p>
        </p:txBody>
      </p:sp>
    </p:spTree>
    <p:extLst>
      <p:ext uri="{BB962C8B-B14F-4D97-AF65-F5344CB8AC3E}">
        <p14:creationId xmlns:p14="http://schemas.microsoft.com/office/powerpoint/2010/main" val="33724143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8767292"/>
              </p:ext>
            </p:extLst>
          </p:nvPr>
        </p:nvGraphicFramePr>
        <p:xfrm>
          <a:off x="277091" y="274638"/>
          <a:ext cx="11748654" cy="6583362"/>
        </p:xfrm>
        <a:graphic>
          <a:graphicData uri="http://schemas.openxmlformats.org/drawingml/2006/table">
            <a:tbl>
              <a:tblPr firstRow="1" firstCol="1" bandRow="1"/>
              <a:tblGrid>
                <a:gridCol w="3916218">
                  <a:extLst>
                    <a:ext uri="{9D8B030D-6E8A-4147-A177-3AD203B41FA5}">
                      <a16:colId xmlns:a16="http://schemas.microsoft.com/office/drawing/2014/main" val="1115956986"/>
                    </a:ext>
                  </a:extLst>
                </a:gridCol>
                <a:gridCol w="3916218">
                  <a:extLst>
                    <a:ext uri="{9D8B030D-6E8A-4147-A177-3AD203B41FA5}">
                      <a16:colId xmlns:a16="http://schemas.microsoft.com/office/drawing/2014/main" val="3843321026"/>
                    </a:ext>
                  </a:extLst>
                </a:gridCol>
                <a:gridCol w="3916218">
                  <a:extLst>
                    <a:ext uri="{9D8B030D-6E8A-4147-A177-3AD203B41FA5}">
                      <a16:colId xmlns:a16="http://schemas.microsoft.com/office/drawing/2014/main" val="2752306022"/>
                    </a:ext>
                  </a:extLst>
                </a:gridCol>
              </a:tblGrid>
              <a:tr h="411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Белая шляпа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Красная шляпа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Черная шляпа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476974"/>
                  </a:ext>
                </a:extLst>
              </a:tr>
              <a:tr h="2880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Расскажите, что может быть подарком? (+переносное значение)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рабочем листе составьте кластер (в центре слово «подарок»)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Какие эмоции Вы испытали при просмотре определенных эпизодов?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Крупно запишите их на своем рабочем листе.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Опишите жизнь героя до появления подарка.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рабочем листе нарисуйте предмет-ассоциацию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2458771"/>
                  </a:ext>
                </a:extLst>
              </a:tr>
              <a:tr h="4114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Желтая шляпа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Зеленая шляпа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Синяя шляпа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7113177"/>
                  </a:ext>
                </a:extLst>
              </a:tr>
              <a:tr h="288022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Что появилось в жизни героя вместе с собакой?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рабочем листе нарисуйте предметы и предметы-ассоциации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Какова была бы жизнь героя без собаки?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рабочем листе схематично нарисуйте жизнь героя через 15-20 лет.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Сформулируйте в слогане основную мысль м/фильма.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рабочем листе крупно напишите слоган к этому фильму.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751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3285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18F721A7-61F4-483D-AFC0-C27BE37A9B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9237480"/>
              </p:ext>
            </p:extLst>
          </p:nvPr>
        </p:nvGraphicFramePr>
        <p:xfrm>
          <a:off x="543731" y="883402"/>
          <a:ext cx="10515600" cy="59135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331977318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526473774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200612601"/>
                    </a:ext>
                  </a:extLst>
                </a:gridCol>
              </a:tblGrid>
              <a:tr h="246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Белая шляпа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Красная шляпа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Черная шляпа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extLst>
                  <a:ext uri="{0D108BD9-81ED-4DB2-BD59-A6C34878D82A}">
                    <a16:rowId xmlns:a16="http://schemas.microsoft.com/office/drawing/2014/main" val="1113388631"/>
                  </a:ext>
                </a:extLst>
              </a:tr>
              <a:tr h="11513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Расскажите, что может быть подарком? (+переносное значение)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рабочем листе составьте кластер (в центре слово «подарок»)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Ответ: вещь, событие в жизни, человек, собака, ЖИЗНЬ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Какие эмоции Вы испытали и в какие моменты?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Крупно запишите их на своем рабочем листе.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Ответ: возмущение, сочувствие, сострадание, грусть, умиление, удивление, радость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Опишите жизнь героя до появления в ней подарка.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На рабочем листе нарисуйте предмет-ассоциацию.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Ответ: он был закрыт от внешнего мира, не разговаривал с мамой, равнодушен к внешнему миру.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Колпак, футляр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extLst>
                  <a:ext uri="{0D108BD9-81ED-4DB2-BD59-A6C34878D82A}">
                    <a16:rowId xmlns:a16="http://schemas.microsoft.com/office/drawing/2014/main" val="1467371122"/>
                  </a:ext>
                </a:extLst>
              </a:tr>
              <a:tr h="2465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Желтая шляпа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Зеленая шляпа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Синяя шляпа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extLst>
                  <a:ext uri="{0D108BD9-81ED-4DB2-BD59-A6C34878D82A}">
                    <a16:rowId xmlns:a16="http://schemas.microsoft.com/office/drawing/2014/main" val="1282503260"/>
                  </a:ext>
                </a:extLst>
              </a:tr>
              <a:tr h="213718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Что появилось в жизни героя вместе с собакой?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На рабочем листе нарисуйте предметы и предметы-ассоциации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r>
                        <a:rPr lang="ru-RU" sz="1800" b="1" dirty="0">
                          <a:effectLst/>
                        </a:rPr>
                        <a:t>Ответ: солнце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Какова была бы жизнь героя без собаки?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На рабочем листе схематично нарисуйте жизнь героя через 15-20 лет.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 Ответ: одинокий грустный человек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Подведите итоги работы всех групп.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На рабочем листе крупно напишите слоган к этому фильму.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</a:rPr>
                        <a:t>Ответ: не сдавайся, живи, люби!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015" marR="67015" marT="0" marB="0"/>
                </a:tc>
                <a:extLst>
                  <a:ext uri="{0D108BD9-81ED-4DB2-BD59-A6C34878D82A}">
                    <a16:rowId xmlns:a16="http://schemas.microsoft.com/office/drawing/2014/main" val="2549613363"/>
                  </a:ext>
                </a:extLst>
              </a:tr>
            </a:tbl>
          </a:graphicData>
        </a:graphic>
      </p:graphicFrame>
      <p:sp>
        <p:nvSpPr>
          <p:cNvPr id="9" name="Rectangle 2">
            <a:extLst>
              <a:ext uri="{FF2B5EF4-FFF2-40B4-BE49-F238E27FC236}">
                <a16:creationId xmlns:a16="http://schemas.microsoft.com/office/drawing/2014/main" id="{AC637A17-4367-4F98-A9B7-9BA572D17D7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197225" y="2136236"/>
            <a:ext cx="16473746" cy="27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ОТВЕТЫ:</a:t>
            </a:r>
            <a:endParaRPr kumimoji="0" lang="ru-RU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07CA7A3-8F42-47CE-AB18-264EE2A03F77}"/>
              </a:ext>
            </a:extLst>
          </p:cNvPr>
          <p:cNvSpPr txBox="1"/>
          <p:nvPr/>
        </p:nvSpPr>
        <p:spPr>
          <a:xfrm>
            <a:off x="543731" y="340962"/>
            <a:ext cx="988662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/>
              <a:t>Предполагаемые ответы:</a:t>
            </a:r>
          </a:p>
        </p:txBody>
      </p:sp>
    </p:spTree>
    <p:extLst>
      <p:ext uri="{BB962C8B-B14F-4D97-AF65-F5344CB8AC3E}">
        <p14:creationId xmlns:p14="http://schemas.microsoft.com/office/powerpoint/2010/main" val="30607013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52657E-B80F-42D1-AB62-92802337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Какой жизненный опыт вы сегодня приобрели?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C93DC5E-730E-4E81-92D5-9D808C2706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200" dirty="0"/>
              <a:t>Сформулируйте его в трех словах или словосочетаниях с использованием глаголов и вышлите мне на почту. Это будет вашим подарком для меня.</a:t>
            </a:r>
          </a:p>
        </p:txBody>
      </p:sp>
    </p:spTree>
    <p:extLst>
      <p:ext uri="{BB962C8B-B14F-4D97-AF65-F5344CB8AC3E}">
        <p14:creationId xmlns:p14="http://schemas.microsoft.com/office/powerpoint/2010/main" val="7435247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</TotalTime>
  <Words>194</Words>
  <Application>Microsoft Office PowerPoint</Application>
  <PresentationFormat>Широкоэкранный</PresentationFormat>
  <Paragraphs>64</Paragraphs>
  <Slides>7</Slides>
  <Notes>0</Notes>
  <HiddenSlides>3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Метод  «Шесть шляп»</vt:lpstr>
      <vt:lpstr>Презентация PowerPoint</vt:lpstr>
      <vt:lpstr>Что может быть подарком?</vt:lpstr>
      <vt:lpstr>Презентация PowerPoint</vt:lpstr>
      <vt:lpstr>Презентация PowerPoint</vt:lpstr>
      <vt:lpstr>Презентация PowerPoint</vt:lpstr>
      <vt:lpstr>Какой жизненный опыт вы сегодня приобрели?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Прием «Шесть шляп»</dc:title>
  <dc:creator>Пользователь</dc:creator>
  <cp:lastModifiedBy>Asus</cp:lastModifiedBy>
  <cp:revision>8</cp:revision>
  <dcterms:created xsi:type="dcterms:W3CDTF">2019-02-22T05:02:17Z</dcterms:created>
  <dcterms:modified xsi:type="dcterms:W3CDTF">2019-03-09T07:35:58Z</dcterms:modified>
</cp:coreProperties>
</file>